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0" r:id="rId1"/>
    <p:sldMasterId id="2147483670" r:id="rId2"/>
    <p:sldMasterId id="2147483687" r:id="rId3"/>
    <p:sldMasterId id="2147483692" r:id="rId4"/>
  </p:sldMasterIdLst>
  <p:notesMasterIdLst>
    <p:notesMasterId r:id="rId19"/>
  </p:notesMasterIdLst>
  <p:sldIdLst>
    <p:sldId id="256" r:id="rId5"/>
    <p:sldId id="257" r:id="rId6"/>
    <p:sldId id="258" r:id="rId7"/>
    <p:sldId id="259" r:id="rId8"/>
    <p:sldId id="285" r:id="rId9"/>
    <p:sldId id="286" r:id="rId10"/>
    <p:sldId id="264" r:id="rId11"/>
    <p:sldId id="266" r:id="rId12"/>
    <p:sldId id="268" r:id="rId13"/>
    <p:sldId id="287" r:id="rId14"/>
    <p:sldId id="278" r:id="rId15"/>
    <p:sldId id="283" r:id="rId16"/>
    <p:sldId id="282" r:id="rId17"/>
    <p:sldId id="284" r:id="rId18"/>
  </p:sldIdLst>
  <p:sldSz cx="12192000" cy="6858000"/>
  <p:notesSz cx="6858000" cy="9144000"/>
  <p:embeddedFontLst>
    <p:embeddedFont>
      <p:font typeface="Calibri" panose="020F0502020204030204" pitchFamily="34" charset="0"/>
      <p:regular r:id="rId20"/>
      <p:bold r:id="rId21"/>
      <p:italic r:id="rId22"/>
      <p:boldItalic r:id="rId23"/>
    </p:embeddedFont>
    <p:embeddedFont>
      <p:font typeface="Nunito Sans" pitchFamily="2" charset="77"/>
      <p:regular r:id="rId24"/>
      <p:bold r:id="rId25"/>
      <p:italic r:id="rId26"/>
      <p:boldItalic r:id="rId27"/>
    </p:embeddedFont>
    <p:embeddedFont>
      <p:font typeface="Nunito Sans ExtraBold" pitchFamily="2" charset="77"/>
      <p:bold r:id="rId28"/>
      <p:italic r:id="rId29"/>
      <p:boldItalic r:id="rId30"/>
    </p:embeddedFont>
    <p:embeddedFont>
      <p:font typeface="Nunito Sans SemiBold" pitchFamily="2" charset="77"/>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pos="264">
          <p15:clr>
            <a:srgbClr val="A4A3A4"/>
          </p15:clr>
        </p15:guide>
        <p15:guide id="2" orient="horz" pos="2160">
          <p15:clr>
            <a:srgbClr val="A4A3A4"/>
          </p15:clr>
        </p15:guide>
      </p15:sldGuideLst>
    </p:ext>
    <p:ext uri="{2D200454-40CA-4A62-9FC3-DE9A4176ACB9}">
      <p15:notes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4" roundtripDataSignature="AMtx7mgNbhCHIf9GvA6+QUBKapSHxJ4/6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56"/>
    <p:restoredTop sz="94035"/>
  </p:normalViewPr>
  <p:slideViewPr>
    <p:cSldViewPr snapToGrid="0">
      <p:cViewPr varScale="1">
        <p:scale>
          <a:sx n="99" d="100"/>
          <a:sy n="99" d="100"/>
        </p:scale>
        <p:origin x="720" y="176"/>
      </p:cViewPr>
      <p:guideLst>
        <p:guide pos="264"/>
        <p:guide orient="horz" pos="2160"/>
      </p:guideLst>
    </p:cSldViewPr>
  </p:slideViewPr>
  <p:notesTextViewPr>
    <p:cViewPr>
      <p:scale>
        <a:sx n="1" d="1"/>
        <a:sy n="1" d="1"/>
      </p:scale>
      <p:origin x="0" y="0"/>
    </p:cViewPr>
  </p:notesTextViewPr>
  <p:notesViewPr>
    <p:cSldViewPr snapToGrid="0">
      <p:cViewPr varScale="1">
        <p:scale>
          <a:sx n="83" d="100"/>
          <a:sy n="83" d="100"/>
        </p:scale>
        <p:origin x="2784" y="20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7.fntdata"/><Relationship Id="rId21" Type="http://schemas.openxmlformats.org/officeDocument/2006/relationships/font" Target="fonts/font2.fntdata"/><Relationship Id="rId34" Type="http://schemas.openxmlformats.org/officeDocument/2006/relationships/font" Target="fonts/font15.fntdata"/><Relationship Id="rId68"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6.fntdata"/><Relationship Id="rId33" Type="http://schemas.openxmlformats.org/officeDocument/2006/relationships/font" Target="fonts/font14.fntdata"/><Relationship Id="rId6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5.fntdata"/><Relationship Id="rId32" Type="http://schemas.openxmlformats.org/officeDocument/2006/relationships/font" Target="fonts/font13.fntdata"/><Relationship Id="rId66"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6.xml"/><Relationship Id="rId19" Type="http://schemas.openxmlformats.org/officeDocument/2006/relationships/notesMaster" Target="notesMasters/notesMaster1.xml"/><Relationship Id="rId31" Type="http://schemas.openxmlformats.org/officeDocument/2006/relationships/font" Target="fonts/font12.fntdata"/><Relationship Id="rId65"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64" Type="http://customschemas.google.com/relationships/presentationmetadata" Target="metadata"/><Relationship Id="rId8" Type="http://schemas.openxmlformats.org/officeDocument/2006/relationships/slide" Target="slides/slide4.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3" name="Google Shape;353;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54" name="Google Shape;354;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extLst>
      <p:ext uri="{BB962C8B-B14F-4D97-AF65-F5344CB8AC3E}">
        <p14:creationId xmlns:p14="http://schemas.microsoft.com/office/powerpoint/2010/main" val="1480379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5" name="Google Shape;365;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66" name="Google Shape;366;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a:t>
            </a:fld>
            <a:endParaRPr sz="1200" b="0" i="0" u="none" strike="noStrike" cap="none" dirty="0">
              <a:solidFill>
                <a:srgbClr val="000000"/>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4" name="Google Shape;374;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dirty="0"/>
              <a:t>Lloyds coverholder</a:t>
            </a:r>
            <a:endParaRPr dirty="0"/>
          </a:p>
        </p:txBody>
      </p:sp>
      <p:sp>
        <p:nvSpPr>
          <p:cNvPr id="375" name="Google Shape;375;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6" name="Google Shape;406;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endParaRPr dirty="0"/>
          </a:p>
        </p:txBody>
      </p:sp>
      <p:sp>
        <p:nvSpPr>
          <p:cNvPr id="407" name="Google Shape;407;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chemeClr val="dk1"/>
              </a:buClr>
              <a:buSzPts val="1400"/>
              <a:buFont typeface="Calibri"/>
              <a:buNone/>
            </a:pPr>
            <a:fld id="{00000000-1234-1234-1234-123412341234}" type="slidenum">
              <a:rPr lang="en-US"/>
              <a:t>4</a:t>
            </a:fld>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7" name="Google Shape;457;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458" name="Google Shape;458;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dirty="0"/>
          </a:p>
        </p:txBody>
      </p:sp>
    </p:spTree>
    <p:extLst>
      <p:ext uri="{BB962C8B-B14F-4D97-AF65-F5344CB8AC3E}">
        <p14:creationId xmlns:p14="http://schemas.microsoft.com/office/powerpoint/2010/main" val="29029463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p:cNvGrpSpPr/>
        <p:nvPr/>
      </p:nvGrpSpPr>
      <p:grpSpPr>
        <a:xfrm>
          <a:off x="0" y="0"/>
          <a:ext cx="0" cy="0"/>
          <a:chOff x="0" y="0"/>
          <a:chExt cx="0" cy="0"/>
        </a:xfrm>
      </p:grpSpPr>
      <p:sp>
        <p:nvSpPr>
          <p:cNvPr id="494" name="Google Shape;494;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5" name="Google Shape;495;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sz="1200" b="0" i="0" dirty="0">
              <a:solidFill>
                <a:schemeClr val="dk1"/>
              </a:solidFill>
              <a:latin typeface="Calibri"/>
              <a:ea typeface="Calibri"/>
              <a:cs typeface="Calibri"/>
              <a:sym typeface="Calibri"/>
            </a:endParaRPr>
          </a:p>
        </p:txBody>
      </p:sp>
      <p:sp>
        <p:nvSpPr>
          <p:cNvPr id="496" name="Google Shape;496;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dirty="0"/>
          </a:p>
        </p:txBody>
      </p:sp>
    </p:spTree>
    <p:extLst>
      <p:ext uri="{BB962C8B-B14F-4D97-AF65-F5344CB8AC3E}">
        <p14:creationId xmlns:p14="http://schemas.microsoft.com/office/powerpoint/2010/main" val="5549521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7" name="Google Shape;527;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sz="1200" b="0" i="0" dirty="0">
              <a:solidFill>
                <a:schemeClr val="dk1"/>
              </a:solidFill>
              <a:latin typeface="Calibri"/>
              <a:ea typeface="Calibri"/>
              <a:cs typeface="Calibri"/>
              <a:sym typeface="Calibri"/>
            </a:endParaRPr>
          </a:p>
        </p:txBody>
      </p:sp>
      <p:sp>
        <p:nvSpPr>
          <p:cNvPr id="528" name="Google Shape;528;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4"/>
        <p:cNvGrpSpPr/>
        <p:nvPr/>
      </p:nvGrpSpPr>
      <p:grpSpPr>
        <a:xfrm>
          <a:off x="0" y="0"/>
          <a:ext cx="0" cy="0"/>
          <a:chOff x="0" y="0"/>
          <a:chExt cx="0" cy="0"/>
        </a:xfrm>
      </p:grpSpPr>
      <p:sp>
        <p:nvSpPr>
          <p:cNvPr id="575" name="Google Shape;575;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576" name="Google Shape;57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9"/>
        <p:cNvGrpSpPr/>
        <p:nvPr/>
      </p:nvGrpSpPr>
      <p:grpSpPr>
        <a:xfrm>
          <a:off x="0" y="0"/>
          <a:ext cx="0" cy="0"/>
          <a:chOff x="0" y="0"/>
          <a:chExt cx="0" cy="0"/>
        </a:xfrm>
      </p:grpSpPr>
      <p:sp>
        <p:nvSpPr>
          <p:cNvPr id="590" name="Google Shape;59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91" name="Google Shape;591;p13:notes"/>
          <p:cNvSpPr txBox="1">
            <a:spLocks noGrp="1"/>
          </p:cNvSpPr>
          <p:nvPr>
            <p:ph type="body" idx="1"/>
          </p:nvPr>
        </p:nvSpPr>
        <p:spPr>
          <a:xfrm>
            <a:off x="914400" y="4343400"/>
            <a:ext cx="5029200" cy="411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200" b="0" i="0" u="none" strike="noStrike" cap="none" dirty="0">
              <a:solidFill>
                <a:srgbClr val="000000"/>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5"/>
        <p:cNvGrpSpPr/>
        <p:nvPr/>
      </p:nvGrpSpPr>
      <p:grpSpPr>
        <a:xfrm>
          <a:off x="0" y="0"/>
          <a:ext cx="0" cy="0"/>
          <a:chOff x="0" y="0"/>
          <a:chExt cx="0" cy="0"/>
        </a:xfrm>
      </p:grpSpPr>
      <p:sp>
        <p:nvSpPr>
          <p:cNvPr id="636" name="Google Shape;636;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7" name="Google Shape;637;p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endParaRPr dirty="0"/>
          </a:p>
        </p:txBody>
      </p:sp>
      <p:sp>
        <p:nvSpPr>
          <p:cNvPr id="638" name="Google Shape;638;p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en-US"/>
              <a:t>10</a:t>
            </a:fld>
            <a:endParaRPr dirty="0"/>
          </a:p>
        </p:txBody>
      </p:sp>
    </p:spTree>
    <p:extLst>
      <p:ext uri="{BB962C8B-B14F-4D97-AF65-F5344CB8AC3E}">
        <p14:creationId xmlns:p14="http://schemas.microsoft.com/office/powerpoint/2010/main" val="993510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7"/>
        <p:cNvGrpSpPr/>
        <p:nvPr/>
      </p:nvGrpSpPr>
      <p:grpSpPr>
        <a:xfrm>
          <a:off x="0" y="0"/>
          <a:ext cx="0" cy="0"/>
          <a:chOff x="0" y="0"/>
          <a:chExt cx="0" cy="0"/>
        </a:xfrm>
      </p:grpSpPr>
      <p:sp>
        <p:nvSpPr>
          <p:cNvPr id="768" name="Google Shape;768;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69" name="Google Shape;769;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171450" lvl="0" indent="-95250" algn="l" rtl="0">
              <a:spcBef>
                <a:spcPts val="0"/>
              </a:spcBef>
              <a:spcAft>
                <a:spcPts val="0"/>
              </a:spcAft>
              <a:buClr>
                <a:schemeClr val="dk1"/>
              </a:buClr>
              <a:buSzPts val="1200"/>
              <a:buFont typeface="Calibri"/>
              <a:buNone/>
            </a:pPr>
            <a:endParaRPr sz="1200" b="0" dirty="0">
              <a:solidFill>
                <a:srgbClr val="ED7027"/>
              </a:solidFill>
            </a:endParaRPr>
          </a:p>
        </p:txBody>
      </p:sp>
      <p:sp>
        <p:nvSpPr>
          <p:cNvPr id="770" name="Google Shape;770;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0"/>
        <p:cNvGrpSpPr/>
        <p:nvPr/>
      </p:nvGrpSpPr>
      <p:grpSpPr>
        <a:xfrm>
          <a:off x="0" y="0"/>
          <a:ext cx="0" cy="0"/>
          <a:chOff x="0" y="0"/>
          <a:chExt cx="0" cy="0"/>
        </a:xfrm>
      </p:grpSpPr>
      <p:sp>
        <p:nvSpPr>
          <p:cNvPr id="931" name="Google Shape;931;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32" name="Google Shape;932;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3"/>
        <p:cNvGrpSpPr/>
        <p:nvPr/>
      </p:nvGrpSpPr>
      <p:grpSpPr>
        <a:xfrm>
          <a:off x="0" y="0"/>
          <a:ext cx="0" cy="0"/>
          <a:chOff x="0" y="0"/>
          <a:chExt cx="0" cy="0"/>
        </a:xfrm>
      </p:grpSpPr>
      <p:sp>
        <p:nvSpPr>
          <p:cNvPr id="894" name="Google Shape;894;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895" name="Google Shape;895;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7"/>
        <p:cNvGrpSpPr/>
        <p:nvPr/>
      </p:nvGrpSpPr>
      <p:grpSpPr>
        <a:xfrm>
          <a:off x="0" y="0"/>
          <a:ext cx="0" cy="0"/>
          <a:chOff x="0" y="0"/>
          <a:chExt cx="0" cy="0"/>
        </a:xfrm>
      </p:grpSpPr>
      <p:sp>
        <p:nvSpPr>
          <p:cNvPr id="958" name="Google Shape;958;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959" name="Google Shape;959;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4_Title Slide">
  <p:cSld name="4_Title Slide">
    <p:spTree>
      <p:nvGrpSpPr>
        <p:cNvPr id="1" name="Shape 20"/>
        <p:cNvGrpSpPr/>
        <p:nvPr/>
      </p:nvGrpSpPr>
      <p:grpSpPr>
        <a:xfrm>
          <a:off x="0" y="0"/>
          <a:ext cx="0" cy="0"/>
          <a:chOff x="0" y="0"/>
          <a:chExt cx="0" cy="0"/>
        </a:xfrm>
      </p:grpSpPr>
      <p:sp>
        <p:nvSpPr>
          <p:cNvPr id="21" name="Google Shape;21;p37"/>
          <p:cNvSpPr txBox="1">
            <a:spLocks noGrp="1"/>
          </p:cNvSpPr>
          <p:nvPr>
            <p:ph type="body" idx="1"/>
          </p:nvPr>
        </p:nvSpPr>
        <p:spPr>
          <a:xfrm>
            <a:off x="1210461" y="2280005"/>
            <a:ext cx="4025682" cy="229799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212945"/>
              </a:buClr>
              <a:buSzPts val="4800"/>
              <a:buFont typeface="Arial"/>
              <a:buNone/>
              <a:defRPr sz="4800" b="1" i="0" u="none" strike="noStrike" cap="none">
                <a:solidFill>
                  <a:srgbClr val="212945"/>
                </a:solidFill>
                <a:latin typeface="Nunito Sans ExtraBold"/>
                <a:ea typeface="Nunito Sans ExtraBold"/>
                <a:cs typeface="Nunito Sans ExtraBold"/>
                <a:sym typeface="Nunito Sans ExtraBold"/>
              </a:defRPr>
            </a:lvl1pPr>
            <a:lvl2pPr marL="914400" marR="0" lvl="1"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2pPr>
            <a:lvl3pPr marL="1371600" marR="0" lvl="2"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3pPr>
            <a:lvl4pPr marL="1828800" marR="0" lvl="3"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4pPr>
            <a:lvl5pPr marL="2286000" marR="0" lvl="4"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2" name="Google Shape;22;p37"/>
          <p:cNvSpPr/>
          <p:nvPr/>
        </p:nvSpPr>
        <p:spPr>
          <a:xfrm rot="-5400000">
            <a:off x="-3209545" y="3209544"/>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23" name="Google Shape;23;p37"/>
          <p:cNvSpPr txBox="1">
            <a:spLocks noGrp="1"/>
          </p:cNvSpPr>
          <p:nvPr>
            <p:ph type="body" idx="2"/>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i="0" u="none" strike="noStrike" cap="none">
                <a:solidFill>
                  <a:srgbClr val="778898"/>
                </a:solidFill>
                <a:latin typeface="Nunito Sans SemiBold"/>
                <a:ea typeface="Nunito Sans SemiBold"/>
                <a:cs typeface="Nunito Sans SemiBold"/>
                <a:sym typeface="Nunito Sans Semi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24"/>
        <p:cNvGrpSpPr/>
        <p:nvPr/>
      </p:nvGrpSpPr>
      <p:grpSpPr>
        <a:xfrm>
          <a:off x="0" y="0"/>
          <a:ext cx="0" cy="0"/>
          <a:chOff x="0" y="0"/>
          <a:chExt cx="0" cy="0"/>
        </a:xfrm>
      </p:grpSpPr>
      <p:sp>
        <p:nvSpPr>
          <p:cNvPr id="25" name="Google Shape;25;p38"/>
          <p:cNvSpPr txBox="1">
            <a:spLocks noGrp="1"/>
          </p:cNvSpPr>
          <p:nvPr>
            <p:ph type="body" idx="1"/>
          </p:nvPr>
        </p:nvSpPr>
        <p:spPr>
          <a:xfrm>
            <a:off x="2404269" y="385095"/>
            <a:ext cx="7383462" cy="1058695"/>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212945"/>
              </a:buClr>
              <a:buSzPts val="4000"/>
              <a:buFont typeface="Arial"/>
              <a:buNone/>
              <a:defRPr sz="4000" b="1" i="0" u="none" strike="noStrike" cap="none">
                <a:solidFill>
                  <a:srgbClr val="212945"/>
                </a:solidFill>
                <a:latin typeface="Nunito Sans ExtraBold"/>
                <a:ea typeface="Nunito Sans ExtraBold"/>
                <a:cs typeface="Nunito Sans ExtraBold"/>
                <a:sym typeface="Nunito Sans ExtraBold"/>
              </a:defRPr>
            </a:lvl1pPr>
            <a:lvl2pPr marL="914400" marR="0" lvl="1"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2pPr>
            <a:lvl3pPr marL="1371600" marR="0" lvl="2"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3pPr>
            <a:lvl4pPr marL="1828800" marR="0" lvl="3"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4pPr>
            <a:lvl5pPr marL="2286000" marR="0" lvl="4"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6" name="Google Shape;26;p38"/>
          <p:cNvSpPr/>
          <p:nvPr/>
        </p:nvSpPr>
        <p:spPr>
          <a:xfrm rot="-5400000">
            <a:off x="-3209545" y="3209544"/>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27" name="Google Shape;27;p38"/>
          <p:cNvSpPr txBox="1">
            <a:spLocks noGrp="1"/>
          </p:cNvSpPr>
          <p:nvPr>
            <p:ph type="body" idx="2"/>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i="0" u="none" strike="noStrike" cap="none">
                <a:solidFill>
                  <a:srgbClr val="778898"/>
                </a:solidFill>
                <a:latin typeface="Nunito Sans SemiBold"/>
                <a:ea typeface="Nunito Sans SemiBold"/>
                <a:cs typeface="Nunito Sans SemiBold"/>
                <a:sym typeface="Nunito Sans Semi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_Title Slide">
  <p:cSld name="2_Title Slide">
    <p:spTree>
      <p:nvGrpSpPr>
        <p:cNvPr id="1" name="Shape 28"/>
        <p:cNvGrpSpPr/>
        <p:nvPr/>
      </p:nvGrpSpPr>
      <p:grpSpPr>
        <a:xfrm>
          <a:off x="0" y="0"/>
          <a:ext cx="0" cy="0"/>
          <a:chOff x="0" y="0"/>
          <a:chExt cx="0" cy="0"/>
        </a:xfrm>
      </p:grpSpPr>
      <p:sp>
        <p:nvSpPr>
          <p:cNvPr id="29" name="Google Shape;29;p39"/>
          <p:cNvSpPr/>
          <p:nvPr/>
        </p:nvSpPr>
        <p:spPr>
          <a:xfrm>
            <a:off x="824454" y="-5703258"/>
            <a:ext cx="10754758" cy="9019588"/>
          </a:xfrm>
          <a:prstGeom prst="ellipse">
            <a:avLst/>
          </a:prstGeom>
          <a:solidFill>
            <a:srgbClr val="23A4ED">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30" name="Google Shape;30;p39"/>
          <p:cNvSpPr txBox="1">
            <a:spLocks noGrp="1"/>
          </p:cNvSpPr>
          <p:nvPr>
            <p:ph type="body" idx="1"/>
          </p:nvPr>
        </p:nvSpPr>
        <p:spPr>
          <a:xfrm>
            <a:off x="2524124" y="674198"/>
            <a:ext cx="7355418" cy="868349"/>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212945"/>
              </a:buClr>
              <a:buSzPts val="3200"/>
              <a:buFont typeface="Arial"/>
              <a:buNone/>
              <a:defRPr sz="3200" b="1" i="0" u="none" strike="noStrike" cap="none">
                <a:solidFill>
                  <a:srgbClr val="212945"/>
                </a:solidFill>
                <a:latin typeface="Nunito Sans ExtraBold"/>
                <a:ea typeface="Nunito Sans ExtraBold"/>
                <a:cs typeface="Nunito Sans ExtraBold"/>
                <a:sym typeface="Nunito Sans ExtraBold"/>
              </a:defRPr>
            </a:lvl1pPr>
            <a:lvl2pPr marL="914400" marR="0" lvl="1" indent="-228600" algn="ctr" rtl="0">
              <a:lnSpc>
                <a:spcPct val="90000"/>
              </a:lnSpc>
              <a:spcBef>
                <a:spcPts val="500"/>
              </a:spcBef>
              <a:spcAft>
                <a:spcPts val="0"/>
              </a:spcAft>
              <a:buClr>
                <a:schemeClr val="dk1"/>
              </a:buClr>
              <a:buSzPts val="2800"/>
              <a:buFont typeface="Arial"/>
              <a:buNone/>
              <a:defRPr sz="2800" b="1" i="0" u="none" strike="noStrike" cap="none">
                <a:solidFill>
                  <a:schemeClr val="dk1"/>
                </a:solidFill>
                <a:latin typeface="Nunito Sans"/>
                <a:ea typeface="Nunito Sans"/>
                <a:cs typeface="Nunito Sans"/>
                <a:sym typeface="Nunito Sans"/>
              </a:defRPr>
            </a:lvl2pPr>
            <a:lvl3pPr marL="1371600" marR="0" lvl="2" indent="-228600" algn="ctr" rtl="0">
              <a:lnSpc>
                <a:spcPct val="90000"/>
              </a:lnSpc>
              <a:spcBef>
                <a:spcPts val="500"/>
              </a:spcBef>
              <a:spcAft>
                <a:spcPts val="0"/>
              </a:spcAft>
              <a:buClr>
                <a:schemeClr val="dk1"/>
              </a:buClr>
              <a:buSzPts val="2800"/>
              <a:buFont typeface="Arial"/>
              <a:buNone/>
              <a:defRPr sz="2800" b="1" i="0" u="none" strike="noStrike" cap="none">
                <a:solidFill>
                  <a:schemeClr val="dk1"/>
                </a:solidFill>
                <a:latin typeface="Nunito Sans"/>
                <a:ea typeface="Nunito Sans"/>
                <a:cs typeface="Nunito Sans"/>
                <a:sym typeface="Nunito Sans"/>
              </a:defRPr>
            </a:lvl3pPr>
            <a:lvl4pPr marL="1828800" marR="0" lvl="3" indent="-228600" algn="ctr" rtl="0">
              <a:lnSpc>
                <a:spcPct val="90000"/>
              </a:lnSpc>
              <a:spcBef>
                <a:spcPts val="500"/>
              </a:spcBef>
              <a:spcAft>
                <a:spcPts val="0"/>
              </a:spcAft>
              <a:buClr>
                <a:schemeClr val="dk1"/>
              </a:buClr>
              <a:buSzPts val="2800"/>
              <a:buFont typeface="Arial"/>
              <a:buNone/>
              <a:defRPr sz="2800" b="1" i="0" u="none" strike="noStrike" cap="none">
                <a:solidFill>
                  <a:schemeClr val="dk1"/>
                </a:solidFill>
                <a:latin typeface="Nunito Sans"/>
                <a:ea typeface="Nunito Sans"/>
                <a:cs typeface="Nunito Sans"/>
                <a:sym typeface="Nunito Sans"/>
              </a:defRPr>
            </a:lvl4pPr>
            <a:lvl5pPr marL="2286000" marR="0" lvl="4" indent="-228600" algn="ctr" rtl="0">
              <a:lnSpc>
                <a:spcPct val="90000"/>
              </a:lnSpc>
              <a:spcBef>
                <a:spcPts val="500"/>
              </a:spcBef>
              <a:spcAft>
                <a:spcPts val="0"/>
              </a:spcAft>
              <a:buClr>
                <a:schemeClr val="dk1"/>
              </a:buClr>
              <a:buSzPts val="2800"/>
              <a:buFont typeface="Arial"/>
              <a:buNone/>
              <a:defRPr sz="2800" b="1" i="0" u="none" strike="noStrike" cap="none">
                <a:solidFill>
                  <a:schemeClr val="dk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1" name="Google Shape;31;p39"/>
          <p:cNvSpPr/>
          <p:nvPr/>
        </p:nvSpPr>
        <p:spPr>
          <a:xfrm rot="-5400000">
            <a:off x="-3209545" y="3209544"/>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32" name="Google Shape;32;p39"/>
          <p:cNvSpPr txBox="1">
            <a:spLocks noGrp="1"/>
          </p:cNvSpPr>
          <p:nvPr>
            <p:ph type="body" idx="2"/>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i="0" u="none" strike="noStrike" cap="none">
                <a:solidFill>
                  <a:srgbClr val="778898"/>
                </a:solidFill>
                <a:latin typeface="Nunito Sans SemiBold"/>
                <a:ea typeface="Nunito Sans SemiBold"/>
                <a:cs typeface="Nunito Sans SemiBold"/>
                <a:sym typeface="Nunito Sans Semi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ubble + White Card">
  <p:cSld name="Bubble + White Card">
    <p:spTree>
      <p:nvGrpSpPr>
        <p:cNvPr id="1" name="Shape 33"/>
        <p:cNvGrpSpPr/>
        <p:nvPr/>
      </p:nvGrpSpPr>
      <p:grpSpPr>
        <a:xfrm>
          <a:off x="0" y="0"/>
          <a:ext cx="0" cy="0"/>
          <a:chOff x="0" y="0"/>
          <a:chExt cx="0" cy="0"/>
        </a:xfrm>
      </p:grpSpPr>
      <p:sp>
        <p:nvSpPr>
          <p:cNvPr id="34" name="Google Shape;34;p40"/>
          <p:cNvSpPr/>
          <p:nvPr/>
        </p:nvSpPr>
        <p:spPr>
          <a:xfrm>
            <a:off x="824454" y="-5703258"/>
            <a:ext cx="10754758" cy="9019588"/>
          </a:xfrm>
          <a:prstGeom prst="ellipse">
            <a:avLst/>
          </a:prstGeom>
          <a:solidFill>
            <a:srgbClr val="23A4ED">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35" name="Google Shape;35;p40"/>
          <p:cNvSpPr txBox="1">
            <a:spLocks noGrp="1"/>
          </p:cNvSpPr>
          <p:nvPr>
            <p:ph type="body" idx="1"/>
          </p:nvPr>
        </p:nvSpPr>
        <p:spPr>
          <a:xfrm>
            <a:off x="2524124" y="674198"/>
            <a:ext cx="7355418" cy="868349"/>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212945"/>
              </a:buClr>
              <a:buSzPts val="3200"/>
              <a:buFont typeface="Arial"/>
              <a:buNone/>
              <a:defRPr sz="3200" b="1" i="0" u="none" strike="noStrike" cap="none">
                <a:solidFill>
                  <a:srgbClr val="212945"/>
                </a:solidFill>
                <a:latin typeface="Nunito Sans ExtraBold"/>
                <a:ea typeface="Nunito Sans ExtraBold"/>
                <a:cs typeface="Nunito Sans ExtraBold"/>
                <a:sym typeface="Nunito Sans ExtraBold"/>
              </a:defRPr>
            </a:lvl1pPr>
            <a:lvl2pPr marL="914400" marR="0" lvl="1" indent="-228600" algn="ctr" rtl="0">
              <a:lnSpc>
                <a:spcPct val="90000"/>
              </a:lnSpc>
              <a:spcBef>
                <a:spcPts val="500"/>
              </a:spcBef>
              <a:spcAft>
                <a:spcPts val="0"/>
              </a:spcAft>
              <a:buClr>
                <a:schemeClr val="dk1"/>
              </a:buClr>
              <a:buSzPts val="2800"/>
              <a:buFont typeface="Arial"/>
              <a:buNone/>
              <a:defRPr sz="2800" b="1" i="0" u="none" strike="noStrike" cap="none">
                <a:solidFill>
                  <a:schemeClr val="dk1"/>
                </a:solidFill>
                <a:latin typeface="Nunito Sans"/>
                <a:ea typeface="Nunito Sans"/>
                <a:cs typeface="Nunito Sans"/>
                <a:sym typeface="Nunito Sans"/>
              </a:defRPr>
            </a:lvl2pPr>
            <a:lvl3pPr marL="1371600" marR="0" lvl="2" indent="-228600" algn="ctr" rtl="0">
              <a:lnSpc>
                <a:spcPct val="90000"/>
              </a:lnSpc>
              <a:spcBef>
                <a:spcPts val="500"/>
              </a:spcBef>
              <a:spcAft>
                <a:spcPts val="0"/>
              </a:spcAft>
              <a:buClr>
                <a:schemeClr val="dk1"/>
              </a:buClr>
              <a:buSzPts val="2800"/>
              <a:buFont typeface="Arial"/>
              <a:buNone/>
              <a:defRPr sz="2800" b="1" i="0" u="none" strike="noStrike" cap="none">
                <a:solidFill>
                  <a:schemeClr val="dk1"/>
                </a:solidFill>
                <a:latin typeface="Nunito Sans"/>
                <a:ea typeface="Nunito Sans"/>
                <a:cs typeface="Nunito Sans"/>
                <a:sym typeface="Nunito Sans"/>
              </a:defRPr>
            </a:lvl3pPr>
            <a:lvl4pPr marL="1828800" marR="0" lvl="3" indent="-228600" algn="ctr" rtl="0">
              <a:lnSpc>
                <a:spcPct val="90000"/>
              </a:lnSpc>
              <a:spcBef>
                <a:spcPts val="500"/>
              </a:spcBef>
              <a:spcAft>
                <a:spcPts val="0"/>
              </a:spcAft>
              <a:buClr>
                <a:schemeClr val="dk1"/>
              </a:buClr>
              <a:buSzPts val="2800"/>
              <a:buFont typeface="Arial"/>
              <a:buNone/>
              <a:defRPr sz="2800" b="1" i="0" u="none" strike="noStrike" cap="none">
                <a:solidFill>
                  <a:schemeClr val="dk1"/>
                </a:solidFill>
                <a:latin typeface="Nunito Sans"/>
                <a:ea typeface="Nunito Sans"/>
                <a:cs typeface="Nunito Sans"/>
                <a:sym typeface="Nunito Sans"/>
              </a:defRPr>
            </a:lvl4pPr>
            <a:lvl5pPr marL="2286000" marR="0" lvl="4" indent="-228600" algn="ctr" rtl="0">
              <a:lnSpc>
                <a:spcPct val="90000"/>
              </a:lnSpc>
              <a:spcBef>
                <a:spcPts val="500"/>
              </a:spcBef>
              <a:spcAft>
                <a:spcPts val="0"/>
              </a:spcAft>
              <a:buClr>
                <a:schemeClr val="dk1"/>
              </a:buClr>
              <a:buSzPts val="2800"/>
              <a:buFont typeface="Arial"/>
              <a:buNone/>
              <a:defRPr sz="2800" b="1" i="0" u="none" strike="noStrike" cap="none">
                <a:solidFill>
                  <a:schemeClr val="dk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6" name="Google Shape;36;p40"/>
          <p:cNvSpPr/>
          <p:nvPr/>
        </p:nvSpPr>
        <p:spPr>
          <a:xfrm rot="-5400000">
            <a:off x="-3209545" y="3209544"/>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37" name="Google Shape;37;p40"/>
          <p:cNvSpPr txBox="1">
            <a:spLocks noGrp="1"/>
          </p:cNvSpPr>
          <p:nvPr>
            <p:ph type="body" idx="2"/>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i="0" u="none" strike="noStrike" cap="none">
                <a:solidFill>
                  <a:srgbClr val="778898"/>
                </a:solidFill>
                <a:latin typeface="Nunito Sans SemiBold"/>
                <a:ea typeface="Nunito Sans SemiBold"/>
                <a:cs typeface="Nunito Sans SemiBold"/>
                <a:sym typeface="Nunito Sans Semi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pic>
        <p:nvPicPr>
          <p:cNvPr id="38" name="Google Shape;38;p40" descr="Shape, rectangle&#10;&#10;Description automatically generated"/>
          <p:cNvPicPr preferRelativeResize="0"/>
          <p:nvPr/>
        </p:nvPicPr>
        <p:blipFill rotWithShape="1">
          <a:blip r:embed="rId2">
            <a:alphaModFix/>
          </a:blip>
          <a:srcRect l="5062" r="5138" b="23488"/>
          <a:stretch/>
        </p:blipFill>
        <p:spPr>
          <a:xfrm>
            <a:off x="443990" y="1901430"/>
            <a:ext cx="11748003" cy="4956570"/>
          </a:xfrm>
          <a:prstGeom prst="rect">
            <a:avLst/>
          </a:prstGeom>
          <a:noFill/>
          <a:ln>
            <a:noFill/>
          </a:ln>
        </p:spPr>
      </p:pic>
      <p:pic>
        <p:nvPicPr>
          <p:cNvPr id="39" name="Google Shape;39;p40"/>
          <p:cNvPicPr preferRelativeResize="0"/>
          <p:nvPr/>
        </p:nvPicPr>
        <p:blipFill rotWithShape="1">
          <a:blip r:embed="rId3">
            <a:alphaModFix/>
          </a:blip>
          <a:srcRect/>
          <a:stretch/>
        </p:blipFill>
        <p:spPr>
          <a:xfrm>
            <a:off x="10645468" y="6278451"/>
            <a:ext cx="782293" cy="347472"/>
          </a:xfrm>
          <a:prstGeom prst="rect">
            <a:avLst/>
          </a:prstGeom>
          <a:noFill/>
          <a:ln>
            <a:noFill/>
          </a:ln>
        </p:spPr>
      </p:pic>
      <p:cxnSp>
        <p:nvCxnSpPr>
          <p:cNvPr id="41" name="Google Shape;41;p40"/>
          <p:cNvCxnSpPr/>
          <p:nvPr/>
        </p:nvCxnSpPr>
        <p:spPr>
          <a:xfrm>
            <a:off x="11583365" y="6207735"/>
            <a:ext cx="0" cy="438912"/>
          </a:xfrm>
          <a:prstGeom prst="straightConnector1">
            <a:avLst/>
          </a:prstGeom>
          <a:noFill/>
          <a:ln w="9525" cap="flat" cmpd="sng">
            <a:solidFill>
              <a:srgbClr val="778898">
                <a:alpha val="49803"/>
              </a:srgbClr>
            </a:solidFill>
            <a:prstDash val="solid"/>
            <a:miter lim="800000"/>
            <a:headEnd type="none" w="sm" len="sm"/>
            <a:tailEnd type="none" w="sm" len="sm"/>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estomonial">
  <p:cSld name="Testomonial">
    <p:bg>
      <p:bgPr>
        <a:solidFill>
          <a:schemeClr val="lt1"/>
        </a:solidFill>
        <a:effectLst/>
      </p:bgPr>
    </p:bg>
    <p:spTree>
      <p:nvGrpSpPr>
        <p:cNvPr id="1" name="Shape 54"/>
        <p:cNvGrpSpPr/>
        <p:nvPr/>
      </p:nvGrpSpPr>
      <p:grpSpPr>
        <a:xfrm>
          <a:off x="0" y="0"/>
          <a:ext cx="0" cy="0"/>
          <a:chOff x="0" y="0"/>
          <a:chExt cx="0" cy="0"/>
        </a:xfrm>
      </p:grpSpPr>
      <p:pic>
        <p:nvPicPr>
          <p:cNvPr id="55" name="Google Shape;55;p46"/>
          <p:cNvPicPr preferRelativeResize="0"/>
          <p:nvPr/>
        </p:nvPicPr>
        <p:blipFill rotWithShape="1">
          <a:blip r:embed="rId2">
            <a:alphaModFix amt="50000"/>
          </a:blip>
          <a:srcRect l="5623"/>
          <a:stretch/>
        </p:blipFill>
        <p:spPr>
          <a:xfrm>
            <a:off x="435779" y="4035837"/>
            <a:ext cx="4589817" cy="1343083"/>
          </a:xfrm>
          <a:prstGeom prst="rect">
            <a:avLst/>
          </a:prstGeom>
          <a:noFill/>
          <a:ln>
            <a:noFill/>
          </a:ln>
        </p:spPr>
      </p:pic>
      <p:pic>
        <p:nvPicPr>
          <p:cNvPr id="56" name="Google Shape;56;p46"/>
          <p:cNvPicPr preferRelativeResize="0"/>
          <p:nvPr/>
        </p:nvPicPr>
        <p:blipFill rotWithShape="1">
          <a:blip r:embed="rId3">
            <a:alphaModFix amt="35000"/>
          </a:blip>
          <a:srcRect r="36718"/>
          <a:stretch/>
        </p:blipFill>
        <p:spPr>
          <a:xfrm>
            <a:off x="8052892" y="323557"/>
            <a:ext cx="4144340" cy="2323135"/>
          </a:xfrm>
          <a:prstGeom prst="rect">
            <a:avLst/>
          </a:prstGeom>
          <a:noFill/>
          <a:ln>
            <a:noFill/>
          </a:ln>
        </p:spPr>
      </p:pic>
      <p:pic>
        <p:nvPicPr>
          <p:cNvPr id="57" name="Google Shape;57;p46"/>
          <p:cNvPicPr preferRelativeResize="0"/>
          <p:nvPr/>
        </p:nvPicPr>
        <p:blipFill rotWithShape="1">
          <a:blip r:embed="rId4">
            <a:alphaModFix amt="35000"/>
          </a:blip>
          <a:srcRect t="54319" r="-1364" b="-1580"/>
          <a:stretch/>
        </p:blipFill>
        <p:spPr>
          <a:xfrm>
            <a:off x="6903720" y="5863590"/>
            <a:ext cx="4903469" cy="1154430"/>
          </a:xfrm>
          <a:prstGeom prst="rect">
            <a:avLst/>
          </a:prstGeom>
          <a:noFill/>
          <a:ln>
            <a:noFill/>
          </a:ln>
        </p:spPr>
      </p:pic>
      <p:sp>
        <p:nvSpPr>
          <p:cNvPr id="58" name="Google Shape;58;p46"/>
          <p:cNvSpPr txBox="1">
            <a:spLocks noGrp="1"/>
          </p:cNvSpPr>
          <p:nvPr>
            <p:ph type="body" idx="1"/>
          </p:nvPr>
        </p:nvSpPr>
        <p:spPr>
          <a:xfrm>
            <a:off x="2404269" y="766762"/>
            <a:ext cx="7383462" cy="1058695"/>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212945"/>
              </a:buClr>
              <a:buSzPts val="4000"/>
              <a:buFont typeface="Arial"/>
              <a:buNone/>
              <a:defRPr sz="4000" b="1" i="0" u="none" strike="noStrike" cap="none">
                <a:solidFill>
                  <a:srgbClr val="212945"/>
                </a:solidFill>
                <a:latin typeface="Nunito Sans ExtraBold"/>
                <a:ea typeface="Nunito Sans ExtraBold"/>
                <a:cs typeface="Nunito Sans ExtraBold"/>
                <a:sym typeface="Nunito Sans ExtraBold"/>
              </a:defRPr>
            </a:lvl1pPr>
            <a:lvl2pPr marL="914400" marR="0" lvl="1"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2pPr>
            <a:lvl3pPr marL="1371600" marR="0" lvl="2"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3pPr>
            <a:lvl4pPr marL="1828800" marR="0" lvl="3"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4pPr>
            <a:lvl5pPr marL="2286000" marR="0" lvl="4"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59" name="Google Shape;59;p46"/>
          <p:cNvSpPr/>
          <p:nvPr/>
        </p:nvSpPr>
        <p:spPr>
          <a:xfrm rot="-5400000">
            <a:off x="-3209545" y="3209544"/>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60" name="Google Shape;60;p46"/>
          <p:cNvSpPr txBox="1">
            <a:spLocks noGrp="1"/>
          </p:cNvSpPr>
          <p:nvPr>
            <p:ph type="body" idx="2"/>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i="0" u="none" strike="noStrike" cap="none">
                <a:solidFill>
                  <a:srgbClr val="778898"/>
                </a:solidFill>
                <a:latin typeface="Nunito Sans SemiBold"/>
                <a:ea typeface="Nunito Sans SemiBold"/>
                <a:cs typeface="Nunito Sans SemiBold"/>
                <a:sym typeface="Nunito Sans Semi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pic>
        <p:nvPicPr>
          <p:cNvPr id="61" name="Google Shape;61;p46"/>
          <p:cNvPicPr preferRelativeResize="0"/>
          <p:nvPr/>
        </p:nvPicPr>
        <p:blipFill rotWithShape="1">
          <a:blip r:embed="rId5">
            <a:alphaModFix amt="35000"/>
          </a:blip>
          <a:srcRect r="21368"/>
          <a:stretch/>
        </p:blipFill>
        <p:spPr>
          <a:xfrm flipH="1">
            <a:off x="435779" y="553134"/>
            <a:ext cx="3374802" cy="1118786"/>
          </a:xfrm>
          <a:prstGeom prst="rect">
            <a:avLst/>
          </a:prstGeom>
          <a:noFill/>
          <a:ln>
            <a:noFill/>
          </a:ln>
        </p:spPr>
      </p:pic>
      <p:pic>
        <p:nvPicPr>
          <p:cNvPr id="62" name="Google Shape;62;p46"/>
          <p:cNvPicPr preferRelativeResize="0"/>
          <p:nvPr/>
        </p:nvPicPr>
        <p:blipFill rotWithShape="1">
          <a:blip r:embed="rId6">
            <a:alphaModFix amt="50000"/>
          </a:blip>
          <a:srcRect/>
          <a:stretch/>
        </p:blipFill>
        <p:spPr>
          <a:xfrm>
            <a:off x="10484182" y="4709160"/>
            <a:ext cx="1112187" cy="856738"/>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1_Title Slide">
  <p:cSld name="11_Title Slide">
    <p:spTree>
      <p:nvGrpSpPr>
        <p:cNvPr id="1" name="Shape 68"/>
        <p:cNvGrpSpPr/>
        <p:nvPr/>
      </p:nvGrpSpPr>
      <p:grpSpPr>
        <a:xfrm>
          <a:off x="0" y="0"/>
          <a:ext cx="0" cy="0"/>
          <a:chOff x="0" y="0"/>
          <a:chExt cx="0" cy="0"/>
        </a:xfrm>
      </p:grpSpPr>
      <p:sp>
        <p:nvSpPr>
          <p:cNvPr id="69" name="Google Shape;69;p54"/>
          <p:cNvSpPr/>
          <p:nvPr/>
        </p:nvSpPr>
        <p:spPr>
          <a:xfrm rot="-4500000">
            <a:off x="5227010" y="-467871"/>
            <a:ext cx="10754758" cy="9019588"/>
          </a:xfrm>
          <a:prstGeom prst="ellipse">
            <a:avLst/>
          </a:prstGeom>
          <a:solidFill>
            <a:srgbClr val="23A4ED">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70" name="Google Shape;70;p54"/>
          <p:cNvSpPr txBox="1">
            <a:spLocks noGrp="1"/>
          </p:cNvSpPr>
          <p:nvPr>
            <p:ph type="body" idx="1"/>
          </p:nvPr>
        </p:nvSpPr>
        <p:spPr>
          <a:xfrm>
            <a:off x="1047750" y="2654300"/>
            <a:ext cx="3568700" cy="15494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212945"/>
              </a:buClr>
              <a:buSzPts val="2800"/>
              <a:buFont typeface="Arial"/>
              <a:buNone/>
              <a:defRPr sz="2800" b="1" i="0">
                <a:solidFill>
                  <a:srgbClr val="212945"/>
                </a:solidFill>
                <a:latin typeface="Nunito Sans ExtraBold"/>
                <a:ea typeface="Nunito Sans ExtraBold"/>
                <a:cs typeface="Nunito Sans ExtraBold"/>
                <a:sym typeface="Nunito Sans ExtraBold"/>
              </a:defRPr>
            </a:lvl1pPr>
            <a:lvl2pPr marL="914400" marR="0" lvl="1" indent="-228600" algn="l" rtl="0">
              <a:lnSpc>
                <a:spcPct val="90000"/>
              </a:lnSpc>
              <a:spcBef>
                <a:spcPts val="500"/>
              </a:spcBef>
              <a:spcAft>
                <a:spcPts val="0"/>
              </a:spcAft>
              <a:buClr>
                <a:schemeClr val="dk1"/>
              </a:buClr>
              <a:buSzPts val="2400"/>
              <a:buFont typeface="Arial"/>
              <a:buNone/>
              <a:defRPr sz="2400" b="1" i="0" u="none" strike="noStrike" cap="none">
                <a:solidFill>
                  <a:schemeClr val="dk1"/>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71" name="Google Shape;71;p54"/>
          <p:cNvSpPr/>
          <p:nvPr/>
        </p:nvSpPr>
        <p:spPr>
          <a:xfrm>
            <a:off x="5236661" y="367990"/>
            <a:ext cx="5586760" cy="5620215"/>
          </a:xfrm>
          <a:prstGeom prst="roundRect">
            <a:avLst>
              <a:gd name="adj" fmla="val 13174"/>
            </a:avLst>
          </a:prstGeom>
          <a:solidFill>
            <a:schemeClr val="lt1"/>
          </a:solidFill>
          <a:ln>
            <a:noFill/>
          </a:ln>
          <a:effectLst>
            <a:outerShdw blurRad="656008" dist="38100" dir="5400000" algn="t" rotWithShape="0">
              <a:srgbClr val="000000">
                <a:alpha val="1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72" name="Google Shape;72;p54"/>
          <p:cNvSpPr txBox="1">
            <a:spLocks noGrp="1"/>
          </p:cNvSpPr>
          <p:nvPr>
            <p:ph type="body" idx="2"/>
          </p:nvPr>
        </p:nvSpPr>
        <p:spPr>
          <a:xfrm>
            <a:off x="5718371" y="747389"/>
            <a:ext cx="4540752" cy="496459"/>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2000"/>
              <a:buFont typeface="Arial"/>
              <a:buNone/>
              <a:defRPr sz="2000" b="0" i="0">
                <a:solidFill>
                  <a:schemeClr val="dk1"/>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cxnSp>
        <p:nvCxnSpPr>
          <p:cNvPr id="73" name="Google Shape;73;p54"/>
          <p:cNvCxnSpPr/>
          <p:nvPr/>
        </p:nvCxnSpPr>
        <p:spPr>
          <a:xfrm>
            <a:off x="5236661" y="1502347"/>
            <a:ext cx="5586760" cy="0"/>
          </a:xfrm>
          <a:prstGeom prst="straightConnector1">
            <a:avLst/>
          </a:prstGeom>
          <a:noFill/>
          <a:ln w="22225" cap="flat" cmpd="sng">
            <a:solidFill>
              <a:srgbClr val="778898">
                <a:alpha val="6666"/>
              </a:srgbClr>
            </a:solidFill>
            <a:prstDash val="solid"/>
            <a:miter lim="800000"/>
            <a:headEnd type="none" w="sm" len="sm"/>
            <a:tailEnd type="none" w="sm" len="sm"/>
          </a:ln>
        </p:spPr>
      </p:cxnSp>
      <p:sp>
        <p:nvSpPr>
          <p:cNvPr id="74" name="Google Shape;74;p54"/>
          <p:cNvSpPr txBox="1">
            <a:spLocks noGrp="1"/>
          </p:cNvSpPr>
          <p:nvPr>
            <p:ph type="body" idx="3"/>
          </p:nvPr>
        </p:nvSpPr>
        <p:spPr>
          <a:xfrm>
            <a:off x="5718371" y="1833978"/>
            <a:ext cx="4540752" cy="496459"/>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2000"/>
              <a:buFont typeface="Arial"/>
              <a:buNone/>
              <a:defRPr sz="2000" b="0" i="0">
                <a:solidFill>
                  <a:schemeClr val="dk1"/>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75" name="Google Shape;75;p54"/>
          <p:cNvSpPr txBox="1">
            <a:spLocks noGrp="1"/>
          </p:cNvSpPr>
          <p:nvPr>
            <p:ph type="body" idx="4"/>
          </p:nvPr>
        </p:nvSpPr>
        <p:spPr>
          <a:xfrm>
            <a:off x="5718371" y="2949100"/>
            <a:ext cx="4540752" cy="496459"/>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2000"/>
              <a:buFont typeface="Arial"/>
              <a:buNone/>
              <a:defRPr sz="2000" b="0" i="0">
                <a:solidFill>
                  <a:schemeClr val="dk1"/>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76" name="Google Shape;76;p54"/>
          <p:cNvSpPr txBox="1">
            <a:spLocks noGrp="1"/>
          </p:cNvSpPr>
          <p:nvPr>
            <p:ph type="body" idx="5"/>
          </p:nvPr>
        </p:nvSpPr>
        <p:spPr>
          <a:xfrm>
            <a:off x="5718371" y="4041923"/>
            <a:ext cx="4540752" cy="496459"/>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2000"/>
              <a:buFont typeface="Arial"/>
              <a:buNone/>
              <a:defRPr sz="2000" b="0" i="0">
                <a:solidFill>
                  <a:schemeClr val="dk1"/>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77" name="Google Shape;77;p54"/>
          <p:cNvSpPr txBox="1">
            <a:spLocks noGrp="1"/>
          </p:cNvSpPr>
          <p:nvPr>
            <p:ph type="body" idx="6"/>
          </p:nvPr>
        </p:nvSpPr>
        <p:spPr>
          <a:xfrm>
            <a:off x="5718371" y="5156964"/>
            <a:ext cx="4540752" cy="496459"/>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2000"/>
              <a:buFont typeface="Arial"/>
              <a:buNone/>
              <a:defRPr sz="2000" b="0" i="0">
                <a:solidFill>
                  <a:schemeClr val="dk1"/>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cxnSp>
        <p:nvCxnSpPr>
          <p:cNvPr id="78" name="Google Shape;78;p54"/>
          <p:cNvCxnSpPr/>
          <p:nvPr/>
        </p:nvCxnSpPr>
        <p:spPr>
          <a:xfrm>
            <a:off x="5236661" y="2617469"/>
            <a:ext cx="5586760" cy="0"/>
          </a:xfrm>
          <a:prstGeom prst="straightConnector1">
            <a:avLst/>
          </a:prstGeom>
          <a:noFill/>
          <a:ln w="22225" cap="flat" cmpd="sng">
            <a:solidFill>
              <a:srgbClr val="778898">
                <a:alpha val="6666"/>
              </a:srgbClr>
            </a:solidFill>
            <a:prstDash val="solid"/>
            <a:miter lim="800000"/>
            <a:headEnd type="none" w="sm" len="sm"/>
            <a:tailEnd type="none" w="sm" len="sm"/>
          </a:ln>
        </p:spPr>
      </p:cxnSp>
      <p:cxnSp>
        <p:nvCxnSpPr>
          <p:cNvPr id="79" name="Google Shape;79;p54"/>
          <p:cNvCxnSpPr/>
          <p:nvPr/>
        </p:nvCxnSpPr>
        <p:spPr>
          <a:xfrm>
            <a:off x="5236661" y="3732591"/>
            <a:ext cx="5586760" cy="0"/>
          </a:xfrm>
          <a:prstGeom prst="straightConnector1">
            <a:avLst/>
          </a:prstGeom>
          <a:noFill/>
          <a:ln w="22225" cap="flat" cmpd="sng">
            <a:solidFill>
              <a:srgbClr val="778898">
                <a:alpha val="6666"/>
              </a:srgbClr>
            </a:solidFill>
            <a:prstDash val="solid"/>
            <a:miter lim="800000"/>
            <a:headEnd type="none" w="sm" len="sm"/>
            <a:tailEnd type="none" w="sm" len="sm"/>
          </a:ln>
        </p:spPr>
      </p:cxnSp>
      <p:cxnSp>
        <p:nvCxnSpPr>
          <p:cNvPr id="80" name="Google Shape;80;p54"/>
          <p:cNvCxnSpPr/>
          <p:nvPr/>
        </p:nvCxnSpPr>
        <p:spPr>
          <a:xfrm>
            <a:off x="5236661" y="4847713"/>
            <a:ext cx="5586760" cy="0"/>
          </a:xfrm>
          <a:prstGeom prst="straightConnector1">
            <a:avLst/>
          </a:prstGeom>
          <a:noFill/>
          <a:ln w="22225" cap="flat" cmpd="sng">
            <a:solidFill>
              <a:srgbClr val="778898">
                <a:alpha val="6666"/>
              </a:srgbClr>
            </a:solidFill>
            <a:prstDash val="solid"/>
            <a:miter lim="800000"/>
            <a:headEnd type="none" w="sm" len="sm"/>
            <a:tailEnd type="none" w="sm" len="sm"/>
          </a:ln>
        </p:spPr>
      </p:cxnSp>
      <p:sp>
        <p:nvSpPr>
          <p:cNvPr id="81" name="Google Shape;81;p54"/>
          <p:cNvSpPr/>
          <p:nvPr/>
        </p:nvSpPr>
        <p:spPr>
          <a:xfrm rot="-5400000">
            <a:off x="-3209545" y="3209544"/>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2" name="Google Shape;82;p54"/>
          <p:cNvSpPr txBox="1">
            <a:spLocks noGrp="1"/>
          </p:cNvSpPr>
          <p:nvPr>
            <p:ph type="body" idx="7"/>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i="0">
                <a:solidFill>
                  <a:srgbClr val="778898"/>
                </a:solidFill>
                <a:latin typeface="Nunito Sans SemiBold"/>
                <a:ea typeface="Nunito Sans SemiBold"/>
                <a:cs typeface="Nunito Sans SemiBold"/>
                <a:sym typeface="Nunito Sans Semi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86"/>
        <p:cNvGrpSpPr/>
        <p:nvPr/>
      </p:nvGrpSpPr>
      <p:grpSpPr>
        <a:xfrm>
          <a:off x="0" y="0"/>
          <a:ext cx="0" cy="0"/>
          <a:chOff x="0" y="0"/>
          <a:chExt cx="0" cy="0"/>
        </a:xfrm>
      </p:grpSpPr>
      <p:sp>
        <p:nvSpPr>
          <p:cNvPr id="87" name="Google Shape;87;p59"/>
          <p:cNvSpPr txBox="1">
            <a:spLocks noGrp="1"/>
          </p:cNvSpPr>
          <p:nvPr>
            <p:ph type="body" idx="1"/>
          </p:nvPr>
        </p:nvSpPr>
        <p:spPr>
          <a:xfrm>
            <a:off x="1721074" y="2262547"/>
            <a:ext cx="2816225" cy="183396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10000"/>
              </a:lnSpc>
              <a:spcBef>
                <a:spcPts val="1000"/>
              </a:spcBef>
              <a:spcAft>
                <a:spcPts val="0"/>
              </a:spcAft>
              <a:buClr>
                <a:srgbClr val="212945"/>
              </a:buClr>
              <a:buSzPts val="1400"/>
              <a:buFont typeface="Arial"/>
              <a:buNone/>
              <a:defRPr sz="1400" b="0" i="0">
                <a:solidFill>
                  <a:srgbClr val="212945"/>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8" name="Google Shape;88;p59"/>
          <p:cNvSpPr txBox="1">
            <a:spLocks noGrp="1"/>
          </p:cNvSpPr>
          <p:nvPr>
            <p:ph type="body" idx="2"/>
          </p:nvPr>
        </p:nvSpPr>
        <p:spPr>
          <a:xfrm>
            <a:off x="4923735" y="2262547"/>
            <a:ext cx="2816225" cy="183396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10000"/>
              </a:lnSpc>
              <a:spcBef>
                <a:spcPts val="1000"/>
              </a:spcBef>
              <a:spcAft>
                <a:spcPts val="0"/>
              </a:spcAft>
              <a:buClr>
                <a:srgbClr val="212945"/>
              </a:buClr>
              <a:buSzPts val="1400"/>
              <a:buFont typeface="Arial"/>
              <a:buNone/>
              <a:defRPr sz="1400" b="0" i="0">
                <a:solidFill>
                  <a:srgbClr val="212945"/>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9" name="Google Shape;89;p59"/>
          <p:cNvSpPr txBox="1">
            <a:spLocks noGrp="1"/>
          </p:cNvSpPr>
          <p:nvPr>
            <p:ph type="body" idx="3"/>
          </p:nvPr>
        </p:nvSpPr>
        <p:spPr>
          <a:xfrm>
            <a:off x="8180896" y="2262547"/>
            <a:ext cx="2816225" cy="183396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10000"/>
              </a:lnSpc>
              <a:spcBef>
                <a:spcPts val="1000"/>
              </a:spcBef>
              <a:spcAft>
                <a:spcPts val="0"/>
              </a:spcAft>
              <a:buClr>
                <a:srgbClr val="212945"/>
              </a:buClr>
              <a:buSzPts val="1400"/>
              <a:buFont typeface="Arial"/>
              <a:buNone/>
              <a:defRPr sz="1400" b="0" i="0">
                <a:solidFill>
                  <a:srgbClr val="212945"/>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90" name="Google Shape;90;p59"/>
          <p:cNvSpPr txBox="1">
            <a:spLocks noGrp="1"/>
          </p:cNvSpPr>
          <p:nvPr>
            <p:ph type="body" idx="4"/>
          </p:nvPr>
        </p:nvSpPr>
        <p:spPr>
          <a:xfrm>
            <a:off x="1721074" y="4438324"/>
            <a:ext cx="2266950" cy="3873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ED6C23"/>
              </a:buClr>
              <a:buSzPts val="1600"/>
              <a:buFont typeface="Arial"/>
              <a:buNone/>
              <a:defRPr sz="1600">
                <a:solidFill>
                  <a:srgbClr val="ED6C23"/>
                </a:solidFill>
                <a:latin typeface="Calibri"/>
                <a:ea typeface="Calibri"/>
                <a:cs typeface="Calibri"/>
                <a:sym typeface="Calibri"/>
              </a:defRPr>
            </a:lvl1pPr>
            <a:lvl2pPr marL="914400" marR="0" lvl="1"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2pPr>
            <a:lvl3pPr marL="1371600" marR="0" lvl="2"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3pPr>
            <a:lvl4pPr marL="1828800" marR="0" lvl="3"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4pPr>
            <a:lvl5pPr marL="2286000" marR="0" lvl="4"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91" name="Google Shape;91;p59"/>
          <p:cNvSpPr txBox="1">
            <a:spLocks noGrp="1"/>
          </p:cNvSpPr>
          <p:nvPr>
            <p:ph type="body" idx="5"/>
          </p:nvPr>
        </p:nvSpPr>
        <p:spPr>
          <a:xfrm>
            <a:off x="4896187" y="4438324"/>
            <a:ext cx="2266950" cy="3873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ED6C23"/>
              </a:buClr>
              <a:buSzPts val="1600"/>
              <a:buFont typeface="Arial"/>
              <a:buNone/>
              <a:defRPr sz="1600">
                <a:solidFill>
                  <a:srgbClr val="ED6C23"/>
                </a:solidFill>
                <a:latin typeface="Calibri"/>
                <a:ea typeface="Calibri"/>
                <a:cs typeface="Calibri"/>
                <a:sym typeface="Calibri"/>
              </a:defRPr>
            </a:lvl1pPr>
            <a:lvl2pPr marL="914400" marR="0" lvl="1"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2pPr>
            <a:lvl3pPr marL="1371600" marR="0" lvl="2"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3pPr>
            <a:lvl4pPr marL="1828800" marR="0" lvl="3"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4pPr>
            <a:lvl5pPr marL="2286000" marR="0" lvl="4"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92" name="Google Shape;92;p59"/>
          <p:cNvSpPr txBox="1">
            <a:spLocks noGrp="1"/>
          </p:cNvSpPr>
          <p:nvPr>
            <p:ph type="body" idx="6"/>
          </p:nvPr>
        </p:nvSpPr>
        <p:spPr>
          <a:xfrm>
            <a:off x="8180896" y="4438324"/>
            <a:ext cx="2266950" cy="3873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ED6C23"/>
              </a:buClr>
              <a:buSzPts val="1600"/>
              <a:buFont typeface="Arial"/>
              <a:buNone/>
              <a:defRPr sz="1600">
                <a:solidFill>
                  <a:srgbClr val="ED6C23"/>
                </a:solidFill>
                <a:latin typeface="Calibri"/>
                <a:ea typeface="Calibri"/>
                <a:cs typeface="Calibri"/>
                <a:sym typeface="Calibri"/>
              </a:defRPr>
            </a:lvl1pPr>
            <a:lvl2pPr marL="914400" marR="0" lvl="1"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2pPr>
            <a:lvl3pPr marL="1371600" marR="0" lvl="2"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3pPr>
            <a:lvl4pPr marL="1828800" marR="0" lvl="3"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4pPr>
            <a:lvl5pPr marL="2286000" marR="0" lvl="4"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93" name="Google Shape;93;p59"/>
          <p:cNvSpPr txBox="1"/>
          <p:nvPr/>
        </p:nvSpPr>
        <p:spPr>
          <a:xfrm>
            <a:off x="630844" y="1816068"/>
            <a:ext cx="1689230" cy="1058695"/>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23A4ED"/>
              </a:buClr>
              <a:buSzPts val="15000"/>
              <a:buFont typeface="Arial"/>
              <a:buNone/>
            </a:pPr>
            <a:r>
              <a:rPr lang="en-US" sz="15000" b="1" i="0" dirty="0">
                <a:solidFill>
                  <a:srgbClr val="23A4ED"/>
                </a:solidFill>
                <a:latin typeface="Nunito Sans SemiBold"/>
                <a:ea typeface="Nunito Sans SemiBold"/>
                <a:cs typeface="Nunito Sans SemiBold"/>
                <a:sym typeface="Nunito Sans SemiBold"/>
              </a:rPr>
              <a:t>“</a:t>
            </a:r>
            <a:endParaRPr dirty="0"/>
          </a:p>
        </p:txBody>
      </p:sp>
      <p:sp>
        <p:nvSpPr>
          <p:cNvPr id="94" name="Google Shape;94;p59"/>
          <p:cNvSpPr txBox="1"/>
          <p:nvPr/>
        </p:nvSpPr>
        <p:spPr>
          <a:xfrm>
            <a:off x="3837340" y="1816068"/>
            <a:ext cx="1689230" cy="1058695"/>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23A4ED"/>
              </a:buClr>
              <a:buSzPts val="15000"/>
              <a:buFont typeface="Arial"/>
              <a:buNone/>
            </a:pPr>
            <a:r>
              <a:rPr lang="en-US" sz="15000" b="1" i="0" dirty="0">
                <a:solidFill>
                  <a:srgbClr val="23A4ED"/>
                </a:solidFill>
                <a:latin typeface="Nunito Sans SemiBold"/>
                <a:ea typeface="Nunito Sans SemiBold"/>
                <a:cs typeface="Nunito Sans SemiBold"/>
                <a:sym typeface="Nunito Sans SemiBold"/>
              </a:rPr>
              <a:t>“</a:t>
            </a:r>
            <a:endParaRPr dirty="0"/>
          </a:p>
        </p:txBody>
      </p:sp>
      <p:sp>
        <p:nvSpPr>
          <p:cNvPr id="95" name="Google Shape;95;p59"/>
          <p:cNvSpPr txBox="1"/>
          <p:nvPr/>
        </p:nvSpPr>
        <p:spPr>
          <a:xfrm>
            <a:off x="7116988" y="1816068"/>
            <a:ext cx="1689230" cy="1058695"/>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23A4ED"/>
              </a:buClr>
              <a:buSzPts val="15000"/>
              <a:buFont typeface="Arial"/>
              <a:buNone/>
            </a:pPr>
            <a:r>
              <a:rPr lang="en-US" sz="15000" b="1" i="0" dirty="0">
                <a:solidFill>
                  <a:srgbClr val="23A4ED"/>
                </a:solidFill>
                <a:latin typeface="Nunito Sans SemiBold"/>
                <a:ea typeface="Nunito Sans SemiBold"/>
                <a:cs typeface="Nunito Sans SemiBold"/>
                <a:sym typeface="Nunito Sans SemiBold"/>
              </a:rPr>
              <a:t>“</a:t>
            </a:r>
            <a:endParaRPr dirty="0"/>
          </a:p>
        </p:txBody>
      </p:sp>
      <p:sp>
        <p:nvSpPr>
          <p:cNvPr id="96" name="Google Shape;96;p59"/>
          <p:cNvSpPr/>
          <p:nvPr/>
        </p:nvSpPr>
        <p:spPr>
          <a:xfrm rot="-5400000">
            <a:off x="-3209545" y="3209544"/>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97" name="Google Shape;97;p59"/>
          <p:cNvSpPr txBox="1">
            <a:spLocks noGrp="1"/>
          </p:cNvSpPr>
          <p:nvPr>
            <p:ph type="body" idx="7"/>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i="0">
                <a:solidFill>
                  <a:srgbClr val="778898"/>
                </a:solidFill>
                <a:latin typeface="Nunito Sans SemiBold"/>
                <a:ea typeface="Nunito Sans SemiBold"/>
                <a:cs typeface="Nunito Sans SemiBold"/>
                <a:sym typeface="Nunito Sans Semi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98" name="Google Shape;98;p59"/>
          <p:cNvSpPr txBox="1">
            <a:spLocks noGrp="1"/>
          </p:cNvSpPr>
          <p:nvPr>
            <p:ph type="body" idx="8"/>
          </p:nvPr>
        </p:nvSpPr>
        <p:spPr>
          <a:xfrm>
            <a:off x="2404269" y="385095"/>
            <a:ext cx="7383462" cy="1058695"/>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212945"/>
              </a:buClr>
              <a:buSzPts val="4000"/>
              <a:buFont typeface="Arial"/>
              <a:buNone/>
              <a:defRPr sz="4000" b="1" i="0">
                <a:solidFill>
                  <a:srgbClr val="212945"/>
                </a:solidFill>
                <a:latin typeface="Nunito Sans ExtraBold"/>
                <a:ea typeface="Nunito Sans ExtraBold"/>
                <a:cs typeface="Nunito Sans ExtraBold"/>
                <a:sym typeface="Nunito Sans ExtraBold"/>
              </a:defRPr>
            </a:lvl1pPr>
            <a:lvl2pPr marL="914400" marR="0" lvl="1"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2pPr>
            <a:lvl3pPr marL="1371600" marR="0" lvl="2"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3pPr>
            <a:lvl4pPr marL="1828800" marR="0" lvl="3"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4pPr>
            <a:lvl5pPr marL="2286000" marR="0" lvl="4"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5_Title Slide">
  <p:cSld name="15_Title Slide">
    <p:spTree>
      <p:nvGrpSpPr>
        <p:cNvPr id="1" name="Shape 99"/>
        <p:cNvGrpSpPr/>
        <p:nvPr/>
      </p:nvGrpSpPr>
      <p:grpSpPr>
        <a:xfrm>
          <a:off x="0" y="0"/>
          <a:ext cx="0" cy="0"/>
          <a:chOff x="0" y="0"/>
          <a:chExt cx="0" cy="0"/>
        </a:xfrm>
      </p:grpSpPr>
      <p:sp>
        <p:nvSpPr>
          <p:cNvPr id="100" name="Google Shape;100;p60"/>
          <p:cNvSpPr txBox="1">
            <a:spLocks noGrp="1"/>
          </p:cNvSpPr>
          <p:nvPr>
            <p:ph type="body" idx="1"/>
          </p:nvPr>
        </p:nvSpPr>
        <p:spPr>
          <a:xfrm>
            <a:off x="2404269" y="385095"/>
            <a:ext cx="7383462" cy="1058695"/>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212945"/>
              </a:buClr>
              <a:buSzPts val="4000"/>
              <a:buFont typeface="Arial"/>
              <a:buNone/>
              <a:defRPr sz="4000" b="1" i="0">
                <a:solidFill>
                  <a:srgbClr val="212945"/>
                </a:solidFill>
                <a:latin typeface="Nunito Sans ExtraBold"/>
                <a:ea typeface="Nunito Sans ExtraBold"/>
                <a:cs typeface="Nunito Sans ExtraBold"/>
                <a:sym typeface="Nunito Sans ExtraBold"/>
              </a:defRPr>
            </a:lvl1pPr>
            <a:lvl2pPr marL="914400" marR="0" lvl="1"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2pPr>
            <a:lvl3pPr marL="1371600" marR="0" lvl="2"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3pPr>
            <a:lvl4pPr marL="1828800" marR="0" lvl="3"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4pPr>
            <a:lvl5pPr marL="2286000" marR="0" lvl="4"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01" name="Google Shape;101;p60"/>
          <p:cNvSpPr txBox="1">
            <a:spLocks noGrp="1"/>
          </p:cNvSpPr>
          <p:nvPr>
            <p:ph type="body" idx="2"/>
          </p:nvPr>
        </p:nvSpPr>
        <p:spPr>
          <a:xfrm>
            <a:off x="1721074" y="2019719"/>
            <a:ext cx="4374926" cy="91239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10000"/>
              </a:lnSpc>
              <a:spcBef>
                <a:spcPts val="1000"/>
              </a:spcBef>
              <a:spcAft>
                <a:spcPts val="0"/>
              </a:spcAft>
              <a:buClr>
                <a:srgbClr val="212945"/>
              </a:buClr>
              <a:buSzPts val="1400"/>
              <a:buFont typeface="Arial"/>
              <a:buNone/>
              <a:defRPr sz="1400" b="0" i="0">
                <a:solidFill>
                  <a:srgbClr val="212945"/>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02" name="Google Shape;102;p60"/>
          <p:cNvSpPr txBox="1">
            <a:spLocks noGrp="1"/>
          </p:cNvSpPr>
          <p:nvPr>
            <p:ph type="body" idx="3"/>
          </p:nvPr>
        </p:nvSpPr>
        <p:spPr>
          <a:xfrm>
            <a:off x="1721074" y="3014602"/>
            <a:ext cx="2266950" cy="42608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ED6C23"/>
              </a:buClr>
              <a:buSzPts val="1600"/>
              <a:buFont typeface="Arial"/>
              <a:buNone/>
              <a:defRPr sz="1600">
                <a:solidFill>
                  <a:srgbClr val="ED6C23"/>
                </a:solidFill>
                <a:latin typeface="Calibri"/>
                <a:ea typeface="Calibri"/>
                <a:cs typeface="Calibri"/>
                <a:sym typeface="Calibri"/>
              </a:defRPr>
            </a:lvl1pPr>
            <a:lvl2pPr marL="914400" marR="0" lvl="1"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2pPr>
            <a:lvl3pPr marL="1371600" marR="0" lvl="2"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3pPr>
            <a:lvl4pPr marL="1828800" marR="0" lvl="3"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4pPr>
            <a:lvl5pPr marL="2286000" marR="0" lvl="4"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03" name="Google Shape;103;p60"/>
          <p:cNvSpPr txBox="1"/>
          <p:nvPr/>
        </p:nvSpPr>
        <p:spPr>
          <a:xfrm>
            <a:off x="725114" y="1561778"/>
            <a:ext cx="1689230" cy="1164565"/>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23A4ED"/>
              </a:buClr>
              <a:buSzPts val="15000"/>
              <a:buFont typeface="Arial"/>
              <a:buNone/>
            </a:pPr>
            <a:r>
              <a:rPr lang="en-US" sz="15000" b="1" i="0" dirty="0">
                <a:solidFill>
                  <a:srgbClr val="23A4ED"/>
                </a:solidFill>
                <a:latin typeface="Nunito Sans SemiBold"/>
                <a:ea typeface="Nunito Sans SemiBold"/>
                <a:cs typeface="Nunito Sans SemiBold"/>
                <a:sym typeface="Nunito Sans SemiBold"/>
              </a:rPr>
              <a:t>“</a:t>
            </a:r>
            <a:endParaRPr dirty="0"/>
          </a:p>
        </p:txBody>
      </p:sp>
      <p:sp>
        <p:nvSpPr>
          <p:cNvPr id="104" name="Google Shape;104;p60"/>
          <p:cNvSpPr txBox="1">
            <a:spLocks noGrp="1"/>
          </p:cNvSpPr>
          <p:nvPr>
            <p:ph type="body" idx="4"/>
          </p:nvPr>
        </p:nvSpPr>
        <p:spPr>
          <a:xfrm>
            <a:off x="1721074" y="4517822"/>
            <a:ext cx="4374926" cy="91239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10000"/>
              </a:lnSpc>
              <a:spcBef>
                <a:spcPts val="1000"/>
              </a:spcBef>
              <a:spcAft>
                <a:spcPts val="0"/>
              </a:spcAft>
              <a:buClr>
                <a:srgbClr val="212945"/>
              </a:buClr>
              <a:buSzPts val="1400"/>
              <a:buFont typeface="Arial"/>
              <a:buNone/>
              <a:defRPr sz="1400" b="0" i="0">
                <a:solidFill>
                  <a:srgbClr val="212945"/>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05" name="Google Shape;105;p60"/>
          <p:cNvSpPr txBox="1">
            <a:spLocks noGrp="1"/>
          </p:cNvSpPr>
          <p:nvPr>
            <p:ph type="body" idx="5"/>
          </p:nvPr>
        </p:nvSpPr>
        <p:spPr>
          <a:xfrm>
            <a:off x="1721074" y="5512706"/>
            <a:ext cx="2266950" cy="42608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ED6C23"/>
              </a:buClr>
              <a:buSzPts val="1600"/>
              <a:buFont typeface="Arial"/>
              <a:buNone/>
              <a:defRPr sz="1600">
                <a:solidFill>
                  <a:srgbClr val="ED6C23"/>
                </a:solidFill>
                <a:latin typeface="Calibri"/>
                <a:ea typeface="Calibri"/>
                <a:cs typeface="Calibri"/>
                <a:sym typeface="Calibri"/>
              </a:defRPr>
            </a:lvl1pPr>
            <a:lvl2pPr marL="914400" marR="0" lvl="1"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2pPr>
            <a:lvl3pPr marL="1371600" marR="0" lvl="2"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3pPr>
            <a:lvl4pPr marL="1828800" marR="0" lvl="3"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4pPr>
            <a:lvl5pPr marL="2286000" marR="0" lvl="4"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06" name="Google Shape;106;p60"/>
          <p:cNvSpPr txBox="1"/>
          <p:nvPr/>
        </p:nvSpPr>
        <p:spPr>
          <a:xfrm>
            <a:off x="725114" y="4059881"/>
            <a:ext cx="1689230" cy="1164565"/>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23A4ED"/>
              </a:buClr>
              <a:buSzPts val="15000"/>
              <a:buFont typeface="Arial"/>
              <a:buNone/>
            </a:pPr>
            <a:r>
              <a:rPr lang="en-US" sz="15000" b="1" i="0" dirty="0">
                <a:solidFill>
                  <a:srgbClr val="23A4ED"/>
                </a:solidFill>
                <a:latin typeface="Nunito Sans SemiBold"/>
                <a:ea typeface="Nunito Sans SemiBold"/>
                <a:cs typeface="Nunito Sans SemiBold"/>
                <a:sym typeface="Nunito Sans SemiBold"/>
              </a:rPr>
              <a:t>“</a:t>
            </a:r>
            <a:endParaRPr dirty="0"/>
          </a:p>
        </p:txBody>
      </p:sp>
      <p:sp>
        <p:nvSpPr>
          <p:cNvPr id="107" name="Google Shape;107;p60"/>
          <p:cNvSpPr txBox="1">
            <a:spLocks noGrp="1"/>
          </p:cNvSpPr>
          <p:nvPr>
            <p:ph type="body" idx="6"/>
          </p:nvPr>
        </p:nvSpPr>
        <p:spPr>
          <a:xfrm>
            <a:off x="6952951" y="2019719"/>
            <a:ext cx="4374926" cy="91239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10000"/>
              </a:lnSpc>
              <a:spcBef>
                <a:spcPts val="1000"/>
              </a:spcBef>
              <a:spcAft>
                <a:spcPts val="0"/>
              </a:spcAft>
              <a:buClr>
                <a:srgbClr val="212945"/>
              </a:buClr>
              <a:buSzPts val="1400"/>
              <a:buFont typeface="Arial"/>
              <a:buNone/>
              <a:defRPr sz="1400" b="0" i="0">
                <a:solidFill>
                  <a:srgbClr val="212945"/>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08" name="Google Shape;108;p60"/>
          <p:cNvSpPr txBox="1">
            <a:spLocks noGrp="1"/>
          </p:cNvSpPr>
          <p:nvPr>
            <p:ph type="body" idx="7"/>
          </p:nvPr>
        </p:nvSpPr>
        <p:spPr>
          <a:xfrm>
            <a:off x="6952951" y="3014602"/>
            <a:ext cx="2266950" cy="42608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ED6C23"/>
              </a:buClr>
              <a:buSzPts val="1600"/>
              <a:buFont typeface="Arial"/>
              <a:buNone/>
              <a:defRPr sz="1600">
                <a:solidFill>
                  <a:srgbClr val="ED6C23"/>
                </a:solidFill>
                <a:latin typeface="Calibri"/>
                <a:ea typeface="Calibri"/>
                <a:cs typeface="Calibri"/>
                <a:sym typeface="Calibri"/>
              </a:defRPr>
            </a:lvl1pPr>
            <a:lvl2pPr marL="914400" marR="0" lvl="1"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2pPr>
            <a:lvl3pPr marL="1371600" marR="0" lvl="2"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3pPr>
            <a:lvl4pPr marL="1828800" marR="0" lvl="3"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4pPr>
            <a:lvl5pPr marL="2286000" marR="0" lvl="4"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09" name="Google Shape;109;p60"/>
          <p:cNvSpPr txBox="1"/>
          <p:nvPr/>
        </p:nvSpPr>
        <p:spPr>
          <a:xfrm>
            <a:off x="5956991" y="1561778"/>
            <a:ext cx="1689230" cy="1164565"/>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23A4ED"/>
              </a:buClr>
              <a:buSzPts val="15000"/>
              <a:buFont typeface="Arial"/>
              <a:buNone/>
            </a:pPr>
            <a:r>
              <a:rPr lang="en-US" sz="15000" b="1" i="0" dirty="0">
                <a:solidFill>
                  <a:srgbClr val="23A4ED"/>
                </a:solidFill>
                <a:latin typeface="Nunito Sans SemiBold"/>
                <a:ea typeface="Nunito Sans SemiBold"/>
                <a:cs typeface="Nunito Sans SemiBold"/>
                <a:sym typeface="Nunito Sans SemiBold"/>
              </a:rPr>
              <a:t>“</a:t>
            </a:r>
            <a:endParaRPr dirty="0"/>
          </a:p>
        </p:txBody>
      </p:sp>
      <p:sp>
        <p:nvSpPr>
          <p:cNvPr id="110" name="Google Shape;110;p60"/>
          <p:cNvSpPr txBox="1">
            <a:spLocks noGrp="1"/>
          </p:cNvSpPr>
          <p:nvPr>
            <p:ph type="body" idx="8"/>
          </p:nvPr>
        </p:nvSpPr>
        <p:spPr>
          <a:xfrm>
            <a:off x="6952951" y="4517822"/>
            <a:ext cx="4374926" cy="91239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10000"/>
              </a:lnSpc>
              <a:spcBef>
                <a:spcPts val="1000"/>
              </a:spcBef>
              <a:spcAft>
                <a:spcPts val="0"/>
              </a:spcAft>
              <a:buClr>
                <a:srgbClr val="212945"/>
              </a:buClr>
              <a:buSzPts val="1400"/>
              <a:buFont typeface="Arial"/>
              <a:buNone/>
              <a:defRPr sz="1400" b="0" i="0">
                <a:solidFill>
                  <a:srgbClr val="212945"/>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rgbClr val="212945"/>
              </a:buClr>
              <a:buSzPts val="1600"/>
              <a:buFont typeface="Arial"/>
              <a:buNone/>
              <a:defRPr sz="1600" b="0" i="0" u="none" strike="noStrike" cap="none">
                <a:solidFill>
                  <a:srgbClr val="212945"/>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11" name="Google Shape;111;p60"/>
          <p:cNvSpPr txBox="1">
            <a:spLocks noGrp="1"/>
          </p:cNvSpPr>
          <p:nvPr>
            <p:ph type="body" idx="9"/>
          </p:nvPr>
        </p:nvSpPr>
        <p:spPr>
          <a:xfrm>
            <a:off x="6952951" y="5512706"/>
            <a:ext cx="2266950" cy="42608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ED6C23"/>
              </a:buClr>
              <a:buSzPts val="1600"/>
              <a:buFont typeface="Arial"/>
              <a:buNone/>
              <a:defRPr sz="1600">
                <a:solidFill>
                  <a:srgbClr val="ED6C23"/>
                </a:solidFill>
                <a:latin typeface="Calibri"/>
                <a:ea typeface="Calibri"/>
                <a:cs typeface="Calibri"/>
                <a:sym typeface="Calibri"/>
              </a:defRPr>
            </a:lvl1pPr>
            <a:lvl2pPr marL="914400" marR="0" lvl="1"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2pPr>
            <a:lvl3pPr marL="1371600" marR="0" lvl="2"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3pPr>
            <a:lvl4pPr marL="1828800" marR="0" lvl="3"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4pPr>
            <a:lvl5pPr marL="2286000" marR="0" lvl="4" indent="-228600" algn="l" rtl="0">
              <a:lnSpc>
                <a:spcPct val="90000"/>
              </a:lnSpc>
              <a:spcBef>
                <a:spcPts val="500"/>
              </a:spcBef>
              <a:spcAft>
                <a:spcPts val="0"/>
              </a:spcAft>
              <a:buClr>
                <a:srgbClr val="ED6C23"/>
              </a:buClr>
              <a:buSzPts val="1600"/>
              <a:buFont typeface="Arial"/>
              <a:buNone/>
              <a:defRPr sz="1600" b="0" i="0" u="none" strike="noStrike" cap="none">
                <a:solidFill>
                  <a:srgbClr val="ED6C23"/>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12" name="Google Shape;112;p60"/>
          <p:cNvSpPr txBox="1"/>
          <p:nvPr/>
        </p:nvSpPr>
        <p:spPr>
          <a:xfrm>
            <a:off x="5956991" y="4059881"/>
            <a:ext cx="1689230" cy="1164565"/>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23A4ED"/>
              </a:buClr>
              <a:buSzPts val="15000"/>
              <a:buFont typeface="Arial"/>
              <a:buNone/>
            </a:pPr>
            <a:r>
              <a:rPr lang="en-US" sz="15000" b="1" i="0" dirty="0">
                <a:solidFill>
                  <a:srgbClr val="23A4ED"/>
                </a:solidFill>
                <a:latin typeface="Nunito Sans SemiBold"/>
                <a:ea typeface="Nunito Sans SemiBold"/>
                <a:cs typeface="Nunito Sans SemiBold"/>
                <a:sym typeface="Nunito Sans SemiBold"/>
              </a:rPr>
              <a:t>“</a:t>
            </a:r>
            <a:endParaRPr dirty="0"/>
          </a:p>
        </p:txBody>
      </p:sp>
      <p:sp>
        <p:nvSpPr>
          <p:cNvPr id="113" name="Google Shape;113;p60"/>
          <p:cNvSpPr/>
          <p:nvPr/>
        </p:nvSpPr>
        <p:spPr>
          <a:xfrm rot="-5400000">
            <a:off x="-3209545" y="3209544"/>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4" name="Google Shape;114;p60"/>
          <p:cNvSpPr txBox="1">
            <a:spLocks noGrp="1"/>
          </p:cNvSpPr>
          <p:nvPr>
            <p:ph type="body" idx="13"/>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i="0">
                <a:solidFill>
                  <a:srgbClr val="778898"/>
                </a:solidFill>
                <a:latin typeface="Nunito Sans SemiBold"/>
                <a:ea typeface="Nunito Sans SemiBold"/>
                <a:cs typeface="Nunito Sans SemiBold"/>
                <a:sym typeface="Nunito Sans Semi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115"/>
        <p:cNvGrpSpPr/>
        <p:nvPr/>
      </p:nvGrpSpPr>
      <p:grpSpPr>
        <a:xfrm>
          <a:off x="0" y="0"/>
          <a:ext cx="0" cy="0"/>
          <a:chOff x="0" y="0"/>
          <a:chExt cx="0" cy="0"/>
        </a:xfrm>
      </p:grpSpPr>
      <p:sp>
        <p:nvSpPr>
          <p:cNvPr id="116" name="Google Shape;116;p61"/>
          <p:cNvSpPr/>
          <p:nvPr/>
        </p:nvSpPr>
        <p:spPr>
          <a:xfrm>
            <a:off x="718621" y="3257714"/>
            <a:ext cx="10754758" cy="9019588"/>
          </a:xfrm>
          <a:prstGeom prst="ellipse">
            <a:avLst/>
          </a:prstGeom>
          <a:solidFill>
            <a:srgbClr val="23A4ED">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7" name="Google Shape;117;p61"/>
          <p:cNvSpPr txBox="1">
            <a:spLocks noGrp="1"/>
          </p:cNvSpPr>
          <p:nvPr>
            <p:ph type="body" idx="1"/>
          </p:nvPr>
        </p:nvSpPr>
        <p:spPr>
          <a:xfrm>
            <a:off x="3818005" y="4726142"/>
            <a:ext cx="4555990" cy="1127125"/>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212945"/>
              </a:buClr>
              <a:buSzPts val="2800"/>
              <a:buFont typeface="Arial"/>
              <a:buNone/>
              <a:defRPr sz="2800">
                <a:solidFill>
                  <a:srgbClr val="212945"/>
                </a:solidFill>
                <a:latin typeface="Calibri"/>
                <a:ea typeface="Calibri"/>
                <a:cs typeface="Calibri"/>
                <a:sym typeface="Calibri"/>
              </a:defRPr>
            </a:lvl1pPr>
            <a:lvl2pPr marL="914400" marR="0" lvl="1" indent="-228600" algn="ctr"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2pPr>
            <a:lvl3pPr marL="1371600" marR="0" lvl="2" indent="-2286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3pPr>
            <a:lvl4pPr marL="1828800" marR="0" lvl="3" indent="-228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4pPr>
            <a:lvl5pPr marL="2286000" marR="0" lvl="4" indent="-228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18" name="Google Shape;118;p61"/>
          <p:cNvSpPr/>
          <p:nvPr/>
        </p:nvSpPr>
        <p:spPr>
          <a:xfrm rot="-5400000">
            <a:off x="-3209545" y="3209544"/>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19" name="Google Shape;119;p61"/>
          <p:cNvSpPr txBox="1">
            <a:spLocks noGrp="1"/>
          </p:cNvSpPr>
          <p:nvPr>
            <p:ph type="body" idx="2"/>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i="0">
                <a:solidFill>
                  <a:srgbClr val="778898"/>
                </a:solidFill>
                <a:latin typeface="Nunito Sans SemiBold"/>
                <a:ea typeface="Nunito Sans SemiBold"/>
                <a:cs typeface="Nunito Sans SemiBold"/>
                <a:sym typeface="Nunito Sans Semi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5_Title Slide">
  <p:cSld name="5_Title Slide">
    <p:spTree>
      <p:nvGrpSpPr>
        <p:cNvPr id="1" name="Shape 120"/>
        <p:cNvGrpSpPr/>
        <p:nvPr/>
      </p:nvGrpSpPr>
      <p:grpSpPr>
        <a:xfrm>
          <a:off x="0" y="0"/>
          <a:ext cx="0" cy="0"/>
          <a:chOff x="0" y="0"/>
          <a:chExt cx="0" cy="0"/>
        </a:xfrm>
      </p:grpSpPr>
      <p:sp>
        <p:nvSpPr>
          <p:cNvPr id="121" name="Google Shape;121;p62"/>
          <p:cNvSpPr/>
          <p:nvPr/>
        </p:nvSpPr>
        <p:spPr>
          <a:xfrm rot="-4500000">
            <a:off x="6150067" y="-685800"/>
            <a:ext cx="8229600" cy="8229600"/>
          </a:xfrm>
          <a:prstGeom prst="ellipse">
            <a:avLst/>
          </a:prstGeom>
          <a:solidFill>
            <a:srgbClr val="23A4ED">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22" name="Google Shape;122;p62"/>
          <p:cNvSpPr txBox="1">
            <a:spLocks noGrp="1"/>
          </p:cNvSpPr>
          <p:nvPr>
            <p:ph type="body" idx="1"/>
          </p:nvPr>
        </p:nvSpPr>
        <p:spPr>
          <a:xfrm>
            <a:off x="1047750" y="2654300"/>
            <a:ext cx="3568700" cy="15494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2800"/>
              <a:buFont typeface="Arial"/>
              <a:buNone/>
              <a:defRPr sz="2800" b="1" i="0">
                <a:solidFill>
                  <a:schemeClr val="dk1"/>
                </a:solidFill>
                <a:latin typeface="Nunito Sans ExtraBold"/>
                <a:ea typeface="Nunito Sans ExtraBold"/>
                <a:cs typeface="Nunito Sans ExtraBold"/>
                <a:sym typeface="Nunito Sans ExtraBold"/>
              </a:defRPr>
            </a:lvl1pPr>
            <a:lvl2pPr marL="914400" marR="0" lvl="1" indent="-228600" algn="l" rtl="0">
              <a:lnSpc>
                <a:spcPct val="90000"/>
              </a:lnSpc>
              <a:spcBef>
                <a:spcPts val="500"/>
              </a:spcBef>
              <a:spcAft>
                <a:spcPts val="0"/>
              </a:spcAft>
              <a:buClr>
                <a:schemeClr val="dk1"/>
              </a:buClr>
              <a:buSzPts val="2400"/>
              <a:buFont typeface="Arial"/>
              <a:buNone/>
              <a:defRPr sz="2400" b="1" i="0" u="none" strike="noStrike" cap="none">
                <a:solidFill>
                  <a:schemeClr val="dk1"/>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3" name="Google Shape;123;p62"/>
          <p:cNvSpPr/>
          <p:nvPr/>
        </p:nvSpPr>
        <p:spPr>
          <a:xfrm rot="-5400000">
            <a:off x="-3209545" y="3209544"/>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24" name="Google Shape;124;p62"/>
          <p:cNvSpPr txBox="1">
            <a:spLocks noGrp="1"/>
          </p:cNvSpPr>
          <p:nvPr>
            <p:ph type="body" idx="2"/>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i="0">
                <a:solidFill>
                  <a:srgbClr val="778898"/>
                </a:solidFill>
                <a:latin typeface="Nunito Sans SemiBold"/>
                <a:ea typeface="Nunito Sans SemiBold"/>
                <a:cs typeface="Nunito Sans SemiBold"/>
                <a:sym typeface="Nunito Sans Semi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9_Title Slide">
  <p:cSld name="9_Title Slide">
    <p:spTree>
      <p:nvGrpSpPr>
        <p:cNvPr id="1" name="Shape 125"/>
        <p:cNvGrpSpPr/>
        <p:nvPr/>
      </p:nvGrpSpPr>
      <p:grpSpPr>
        <a:xfrm>
          <a:off x="0" y="0"/>
          <a:ext cx="0" cy="0"/>
          <a:chOff x="0" y="0"/>
          <a:chExt cx="0" cy="0"/>
        </a:xfrm>
      </p:grpSpPr>
      <p:sp>
        <p:nvSpPr>
          <p:cNvPr id="126" name="Google Shape;126;p63"/>
          <p:cNvSpPr>
            <a:spLocks noGrp="1"/>
          </p:cNvSpPr>
          <p:nvPr>
            <p:ph type="pic" idx="2"/>
          </p:nvPr>
        </p:nvSpPr>
        <p:spPr>
          <a:xfrm>
            <a:off x="5059681" y="836307"/>
            <a:ext cx="6864096" cy="5084254"/>
          </a:xfrm>
          <a:prstGeom prst="rect">
            <a:avLst/>
          </a:prstGeom>
          <a:noFill/>
          <a:ln>
            <a:noFill/>
          </a:ln>
        </p:spPr>
      </p:sp>
      <p:sp>
        <p:nvSpPr>
          <p:cNvPr id="127" name="Google Shape;127;p63"/>
          <p:cNvSpPr txBox="1">
            <a:spLocks noGrp="1"/>
          </p:cNvSpPr>
          <p:nvPr>
            <p:ph type="body" idx="1"/>
          </p:nvPr>
        </p:nvSpPr>
        <p:spPr>
          <a:xfrm>
            <a:off x="1110860" y="2110475"/>
            <a:ext cx="3646488" cy="3157538"/>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212945"/>
              </a:buClr>
              <a:buSzPts val="4400"/>
              <a:buFont typeface="Arial"/>
              <a:buNone/>
              <a:defRPr sz="4400" b="1" i="0">
                <a:solidFill>
                  <a:srgbClr val="212945"/>
                </a:solidFill>
                <a:latin typeface="Nunito Sans ExtraBold"/>
                <a:ea typeface="Nunito Sans ExtraBold"/>
                <a:cs typeface="Nunito Sans ExtraBold"/>
                <a:sym typeface="Nunito Sans ExtraBold"/>
              </a:defRPr>
            </a:lvl1pPr>
            <a:lvl2pPr marL="914400" marR="0" lvl="1"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8" name="Google Shape;128;p63"/>
          <p:cNvSpPr/>
          <p:nvPr/>
        </p:nvSpPr>
        <p:spPr>
          <a:xfrm rot="-5400000">
            <a:off x="-3209545" y="3209544"/>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29" name="Google Shape;129;p63"/>
          <p:cNvSpPr txBox="1">
            <a:spLocks noGrp="1"/>
          </p:cNvSpPr>
          <p:nvPr>
            <p:ph type="body" idx="3"/>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i="0">
                <a:solidFill>
                  <a:srgbClr val="778898"/>
                </a:solidFill>
                <a:latin typeface="Nunito Sans SemiBold"/>
                <a:ea typeface="Nunito Sans SemiBold"/>
                <a:cs typeface="Nunito Sans SemiBold"/>
                <a:sym typeface="Nunito Sans Semi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30" name="Google Shape;130;p63"/>
          <p:cNvSpPr/>
          <p:nvPr/>
        </p:nvSpPr>
        <p:spPr>
          <a:xfrm rot="-4500000">
            <a:off x="6150067" y="-685800"/>
            <a:ext cx="8229600" cy="8229600"/>
          </a:xfrm>
          <a:prstGeom prst="ellipse">
            <a:avLst/>
          </a:prstGeom>
          <a:solidFill>
            <a:srgbClr val="23A4ED">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13_Title Slide">
  <p:cSld name="13_Title Slide">
    <p:spTree>
      <p:nvGrpSpPr>
        <p:cNvPr id="1" name="Shape 131"/>
        <p:cNvGrpSpPr/>
        <p:nvPr/>
      </p:nvGrpSpPr>
      <p:grpSpPr>
        <a:xfrm>
          <a:off x="0" y="0"/>
          <a:ext cx="0" cy="0"/>
          <a:chOff x="0" y="0"/>
          <a:chExt cx="0" cy="0"/>
        </a:xfrm>
      </p:grpSpPr>
      <p:sp>
        <p:nvSpPr>
          <p:cNvPr id="132" name="Google Shape;132;p64"/>
          <p:cNvSpPr>
            <a:spLocks noGrp="1"/>
          </p:cNvSpPr>
          <p:nvPr>
            <p:ph type="pic" idx="2"/>
          </p:nvPr>
        </p:nvSpPr>
        <p:spPr>
          <a:xfrm>
            <a:off x="5059681" y="836307"/>
            <a:ext cx="6864096" cy="5084254"/>
          </a:xfrm>
          <a:prstGeom prst="rect">
            <a:avLst/>
          </a:prstGeom>
          <a:noFill/>
          <a:ln>
            <a:noFill/>
          </a:ln>
        </p:spPr>
      </p:sp>
      <p:sp>
        <p:nvSpPr>
          <p:cNvPr id="133" name="Google Shape;133;p64"/>
          <p:cNvSpPr/>
          <p:nvPr/>
        </p:nvSpPr>
        <p:spPr>
          <a:xfrm rot="-5400000">
            <a:off x="-3209545" y="3209544"/>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34" name="Google Shape;134;p64"/>
          <p:cNvSpPr txBox="1">
            <a:spLocks noGrp="1"/>
          </p:cNvSpPr>
          <p:nvPr>
            <p:ph type="body" idx="1"/>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i="0">
                <a:solidFill>
                  <a:srgbClr val="778898"/>
                </a:solidFill>
                <a:latin typeface="Nunito Sans SemiBold"/>
                <a:ea typeface="Nunito Sans SemiBold"/>
                <a:cs typeface="Nunito Sans SemiBold"/>
                <a:sym typeface="Nunito Sans Semi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35" name="Google Shape;135;p64"/>
          <p:cNvSpPr/>
          <p:nvPr/>
        </p:nvSpPr>
        <p:spPr>
          <a:xfrm rot="-4500000">
            <a:off x="6150067" y="-685800"/>
            <a:ext cx="8229600" cy="8229600"/>
          </a:xfrm>
          <a:prstGeom prst="ellipse">
            <a:avLst/>
          </a:prstGeom>
          <a:solidFill>
            <a:srgbClr val="23A4ED">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36" name="Google Shape;136;p64"/>
          <p:cNvSpPr txBox="1">
            <a:spLocks noGrp="1"/>
          </p:cNvSpPr>
          <p:nvPr>
            <p:ph type="body" idx="3"/>
          </p:nvPr>
        </p:nvSpPr>
        <p:spPr>
          <a:xfrm>
            <a:off x="1110860" y="2110475"/>
            <a:ext cx="3646488" cy="3157538"/>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212945"/>
              </a:buClr>
              <a:buSzPts val="4400"/>
              <a:buFont typeface="Arial"/>
              <a:buNone/>
              <a:defRPr sz="4400" b="1" i="0">
                <a:solidFill>
                  <a:srgbClr val="212945"/>
                </a:solidFill>
                <a:latin typeface="Nunito Sans ExtraBold"/>
                <a:ea typeface="Nunito Sans ExtraBold"/>
                <a:cs typeface="Nunito Sans ExtraBold"/>
                <a:sym typeface="Nunito Sans ExtraBold"/>
              </a:defRPr>
            </a:lvl1pPr>
            <a:lvl2pPr marL="914400" marR="0" lvl="1"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10_Title Slide">
  <p:cSld name="10_Title Slide">
    <p:spTree>
      <p:nvGrpSpPr>
        <p:cNvPr id="1" name="Shape 137"/>
        <p:cNvGrpSpPr/>
        <p:nvPr/>
      </p:nvGrpSpPr>
      <p:grpSpPr>
        <a:xfrm>
          <a:off x="0" y="0"/>
          <a:ext cx="0" cy="0"/>
          <a:chOff x="0" y="0"/>
          <a:chExt cx="0" cy="0"/>
        </a:xfrm>
      </p:grpSpPr>
      <p:sp>
        <p:nvSpPr>
          <p:cNvPr id="138" name="Google Shape;138;p65"/>
          <p:cNvSpPr/>
          <p:nvPr/>
        </p:nvSpPr>
        <p:spPr>
          <a:xfrm rot="-4500000">
            <a:off x="5227011" y="-1683224"/>
            <a:ext cx="10754758" cy="9019588"/>
          </a:xfrm>
          <a:prstGeom prst="ellipse">
            <a:avLst/>
          </a:prstGeom>
          <a:solidFill>
            <a:srgbClr val="ED6C23">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39" name="Google Shape;139;p65"/>
          <p:cNvSpPr>
            <a:spLocks noGrp="1"/>
          </p:cNvSpPr>
          <p:nvPr>
            <p:ph type="pic" idx="2"/>
          </p:nvPr>
        </p:nvSpPr>
        <p:spPr>
          <a:xfrm>
            <a:off x="5059681" y="836307"/>
            <a:ext cx="6864096" cy="5084254"/>
          </a:xfrm>
          <a:prstGeom prst="rect">
            <a:avLst/>
          </a:prstGeom>
          <a:noFill/>
          <a:ln>
            <a:noFill/>
          </a:ln>
        </p:spPr>
      </p:sp>
      <p:sp>
        <p:nvSpPr>
          <p:cNvPr id="140" name="Google Shape;140;p65"/>
          <p:cNvSpPr/>
          <p:nvPr/>
        </p:nvSpPr>
        <p:spPr>
          <a:xfrm rot="-5400000">
            <a:off x="-3209545" y="3209544"/>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41" name="Google Shape;141;p65"/>
          <p:cNvSpPr txBox="1">
            <a:spLocks noGrp="1"/>
          </p:cNvSpPr>
          <p:nvPr>
            <p:ph type="body" idx="1"/>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i="0">
                <a:solidFill>
                  <a:srgbClr val="778898"/>
                </a:solidFill>
                <a:latin typeface="Nunito Sans SemiBold"/>
                <a:ea typeface="Nunito Sans SemiBold"/>
                <a:cs typeface="Nunito Sans SemiBold"/>
                <a:sym typeface="Nunito Sans Semi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42" name="Google Shape;142;p65"/>
          <p:cNvSpPr txBox="1">
            <a:spLocks noGrp="1"/>
          </p:cNvSpPr>
          <p:nvPr>
            <p:ph type="body" idx="3"/>
          </p:nvPr>
        </p:nvSpPr>
        <p:spPr>
          <a:xfrm>
            <a:off x="1110860" y="2110475"/>
            <a:ext cx="3646488" cy="3157538"/>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212945"/>
              </a:buClr>
              <a:buSzPts val="4400"/>
              <a:buFont typeface="Arial"/>
              <a:buNone/>
              <a:defRPr sz="4400" b="1" i="0">
                <a:solidFill>
                  <a:srgbClr val="212945"/>
                </a:solidFill>
                <a:latin typeface="Nunito Sans ExtraBold"/>
                <a:ea typeface="Nunito Sans ExtraBold"/>
                <a:cs typeface="Nunito Sans ExtraBold"/>
                <a:sym typeface="Nunito Sans ExtraBold"/>
              </a:defRPr>
            </a:lvl1pPr>
            <a:lvl2pPr marL="914400" marR="0" lvl="1"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7_Title Slide">
  <p:cSld name="7_Title Slide">
    <p:spTree>
      <p:nvGrpSpPr>
        <p:cNvPr id="1" name="Shape 143"/>
        <p:cNvGrpSpPr/>
        <p:nvPr/>
      </p:nvGrpSpPr>
      <p:grpSpPr>
        <a:xfrm>
          <a:off x="0" y="0"/>
          <a:ext cx="0" cy="0"/>
          <a:chOff x="0" y="0"/>
          <a:chExt cx="0" cy="0"/>
        </a:xfrm>
      </p:grpSpPr>
      <p:sp>
        <p:nvSpPr>
          <p:cNvPr id="144" name="Google Shape;144;p66"/>
          <p:cNvSpPr txBox="1">
            <a:spLocks noGrp="1"/>
          </p:cNvSpPr>
          <p:nvPr>
            <p:ph type="body" idx="1"/>
          </p:nvPr>
        </p:nvSpPr>
        <p:spPr>
          <a:xfrm>
            <a:off x="1035048" y="2789993"/>
            <a:ext cx="3560806" cy="1638884"/>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212945"/>
              </a:buClr>
              <a:buSzPts val="2800"/>
              <a:buFont typeface="Arial"/>
              <a:buNone/>
              <a:defRPr sz="2800" b="1" i="0">
                <a:solidFill>
                  <a:srgbClr val="212945"/>
                </a:solidFill>
                <a:latin typeface="Nunito Sans ExtraBold"/>
                <a:ea typeface="Nunito Sans ExtraBold"/>
                <a:cs typeface="Nunito Sans ExtraBold"/>
                <a:sym typeface="Nunito Sans ExtraBold"/>
              </a:defRPr>
            </a:lvl1pPr>
            <a:lvl2pPr marL="914400" marR="0" lvl="1" indent="-228600" algn="ctr"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2pPr>
            <a:lvl3pPr marL="1371600" marR="0" lvl="2" indent="-2286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3pPr>
            <a:lvl4pPr marL="1828800" marR="0" lvl="3" indent="-228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4pPr>
            <a:lvl5pPr marL="2286000" marR="0" lvl="4" indent="-228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45" name="Google Shape;145;p66"/>
          <p:cNvSpPr>
            <a:spLocks noGrp="1"/>
          </p:cNvSpPr>
          <p:nvPr>
            <p:ph type="pic" idx="2"/>
          </p:nvPr>
        </p:nvSpPr>
        <p:spPr>
          <a:xfrm>
            <a:off x="7172557" y="762414"/>
            <a:ext cx="3653939" cy="2101213"/>
          </a:xfrm>
          <a:prstGeom prst="rect">
            <a:avLst/>
          </a:prstGeom>
          <a:noFill/>
          <a:ln>
            <a:noFill/>
          </a:ln>
        </p:spPr>
      </p:sp>
      <p:sp>
        <p:nvSpPr>
          <p:cNvPr id="146" name="Google Shape;146;p66"/>
          <p:cNvSpPr txBox="1">
            <a:spLocks noGrp="1"/>
          </p:cNvSpPr>
          <p:nvPr>
            <p:ph type="body" idx="3"/>
          </p:nvPr>
        </p:nvSpPr>
        <p:spPr>
          <a:xfrm>
            <a:off x="7172557" y="3429000"/>
            <a:ext cx="3803650" cy="1819656"/>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1800"/>
              <a:buFont typeface="Arial"/>
              <a:buNone/>
              <a:defRPr sz="1800" b="0" i="0">
                <a:solidFill>
                  <a:schemeClr val="dk1"/>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47" name="Google Shape;147;p66"/>
          <p:cNvSpPr/>
          <p:nvPr/>
        </p:nvSpPr>
        <p:spPr>
          <a:xfrm rot="-5400000">
            <a:off x="-3209545" y="3209544"/>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48" name="Google Shape;148;p66"/>
          <p:cNvSpPr txBox="1">
            <a:spLocks noGrp="1"/>
          </p:cNvSpPr>
          <p:nvPr>
            <p:ph type="body" idx="4"/>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i="0">
                <a:solidFill>
                  <a:srgbClr val="778898"/>
                </a:solidFill>
                <a:latin typeface="Nunito Sans SemiBold"/>
                <a:ea typeface="Nunito Sans SemiBold"/>
                <a:cs typeface="Nunito Sans SemiBold"/>
                <a:sym typeface="Nunito Sans Semi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6_Title Slide">
  <p:cSld name="6_Title Slide">
    <p:spTree>
      <p:nvGrpSpPr>
        <p:cNvPr id="1" name="Shape 149"/>
        <p:cNvGrpSpPr/>
        <p:nvPr/>
      </p:nvGrpSpPr>
      <p:grpSpPr>
        <a:xfrm>
          <a:off x="0" y="0"/>
          <a:ext cx="0" cy="0"/>
          <a:chOff x="0" y="0"/>
          <a:chExt cx="0" cy="0"/>
        </a:xfrm>
      </p:grpSpPr>
      <p:sp>
        <p:nvSpPr>
          <p:cNvPr id="150" name="Google Shape;150;p67"/>
          <p:cNvSpPr txBox="1">
            <a:spLocks noGrp="1"/>
          </p:cNvSpPr>
          <p:nvPr>
            <p:ph type="body" idx="1"/>
          </p:nvPr>
        </p:nvSpPr>
        <p:spPr>
          <a:xfrm>
            <a:off x="772654" y="2789993"/>
            <a:ext cx="3560806" cy="1638884"/>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chemeClr val="dk1"/>
              </a:buClr>
              <a:buSzPts val="2800"/>
              <a:buFont typeface="Arial"/>
              <a:buNone/>
              <a:defRPr sz="2800" b="1" i="0">
                <a:solidFill>
                  <a:schemeClr val="dk1"/>
                </a:solidFill>
                <a:latin typeface="Nunito Sans ExtraBold"/>
                <a:ea typeface="Nunito Sans ExtraBold"/>
                <a:cs typeface="Nunito Sans ExtraBold"/>
                <a:sym typeface="Nunito Sans ExtraBold"/>
              </a:defRPr>
            </a:lvl1pPr>
            <a:lvl2pPr marL="914400" marR="0" lvl="1" indent="-228600" algn="ctr"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2pPr>
            <a:lvl3pPr marL="1371600" marR="0" lvl="2" indent="-2286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3pPr>
            <a:lvl4pPr marL="1828800" marR="0" lvl="3" indent="-228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4pPr>
            <a:lvl5pPr marL="2286000" marR="0" lvl="4" indent="-228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51" name="Google Shape;151;p67"/>
          <p:cNvSpPr/>
          <p:nvPr/>
        </p:nvSpPr>
        <p:spPr>
          <a:xfrm rot="-5400000">
            <a:off x="-3209545" y="3209544"/>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2" name="Google Shape;152;p67"/>
          <p:cNvSpPr txBox="1">
            <a:spLocks noGrp="1"/>
          </p:cNvSpPr>
          <p:nvPr>
            <p:ph type="body" idx="2"/>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i="0">
                <a:solidFill>
                  <a:srgbClr val="778898"/>
                </a:solidFill>
                <a:latin typeface="Nunito Sans SemiBold"/>
                <a:ea typeface="Nunito Sans SemiBold"/>
                <a:cs typeface="Nunito Sans SemiBold"/>
                <a:sym typeface="Nunito Sans Semi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53" name="Google Shape;153;p67"/>
          <p:cNvSpPr/>
          <p:nvPr/>
        </p:nvSpPr>
        <p:spPr>
          <a:xfrm rot="-4500000">
            <a:off x="6150067" y="-685800"/>
            <a:ext cx="8229600" cy="8229600"/>
          </a:xfrm>
          <a:prstGeom prst="ellipse">
            <a:avLst/>
          </a:prstGeom>
          <a:solidFill>
            <a:srgbClr val="23A4ED">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54"/>
        <p:cNvGrpSpPr/>
        <p:nvPr/>
      </p:nvGrpSpPr>
      <p:grpSpPr>
        <a:xfrm>
          <a:off x="0" y="0"/>
          <a:ext cx="0" cy="0"/>
          <a:chOff x="0" y="0"/>
          <a:chExt cx="0" cy="0"/>
        </a:xfrm>
      </p:grpSpPr>
      <p:sp>
        <p:nvSpPr>
          <p:cNvPr id="155" name="Google Shape;155;p68"/>
          <p:cNvSpPr txBox="1">
            <a:spLocks noGrp="1"/>
          </p:cNvSpPr>
          <p:nvPr>
            <p:ph type="body" idx="1"/>
          </p:nvPr>
        </p:nvSpPr>
        <p:spPr>
          <a:xfrm>
            <a:off x="1011196" y="1911757"/>
            <a:ext cx="4738816" cy="303448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212945"/>
              </a:buClr>
              <a:buSzPts val="3200"/>
              <a:buFont typeface="Arial"/>
              <a:buNone/>
              <a:defRPr sz="3200" b="1" i="0">
                <a:solidFill>
                  <a:srgbClr val="212945"/>
                </a:solidFill>
                <a:latin typeface="Nunito Sans ExtraBold"/>
                <a:ea typeface="Nunito Sans ExtraBold"/>
                <a:cs typeface="Nunito Sans ExtraBold"/>
                <a:sym typeface="Nunito Sans ExtraBold"/>
              </a:defRPr>
            </a:lvl1pPr>
            <a:lvl2pPr marL="914400" marR="0" lvl="1" indent="-228600" algn="l" rtl="0">
              <a:lnSpc>
                <a:spcPct val="90000"/>
              </a:lnSpc>
              <a:spcBef>
                <a:spcPts val="500"/>
              </a:spcBef>
              <a:spcAft>
                <a:spcPts val="0"/>
              </a:spcAft>
              <a:buClr>
                <a:srgbClr val="204155"/>
              </a:buClr>
              <a:buSzPts val="3000"/>
              <a:buFont typeface="Arial"/>
              <a:buNone/>
              <a:defRPr sz="3000" b="1" i="0" u="none" strike="noStrike" cap="none">
                <a:solidFill>
                  <a:srgbClr val="204155"/>
                </a:solidFill>
                <a:latin typeface="Nunito Sans SemiBold"/>
                <a:ea typeface="Nunito Sans SemiBold"/>
                <a:cs typeface="Nunito Sans SemiBold"/>
                <a:sym typeface="Nunito Sans SemiBold"/>
              </a:defRPr>
            </a:lvl2pPr>
            <a:lvl3pPr marL="1371600" marR="0" lvl="2" indent="-228600" algn="l" rtl="0">
              <a:lnSpc>
                <a:spcPct val="90000"/>
              </a:lnSpc>
              <a:spcBef>
                <a:spcPts val="500"/>
              </a:spcBef>
              <a:spcAft>
                <a:spcPts val="0"/>
              </a:spcAft>
              <a:buClr>
                <a:srgbClr val="204155"/>
              </a:buClr>
              <a:buSzPts val="3000"/>
              <a:buFont typeface="Arial"/>
              <a:buNone/>
              <a:defRPr sz="3000" b="1" i="0" u="none" strike="noStrike" cap="none">
                <a:solidFill>
                  <a:srgbClr val="204155"/>
                </a:solidFill>
                <a:latin typeface="Nunito Sans SemiBold"/>
                <a:ea typeface="Nunito Sans SemiBold"/>
                <a:cs typeface="Nunito Sans SemiBold"/>
                <a:sym typeface="Nunito Sans SemiBold"/>
              </a:defRPr>
            </a:lvl3pPr>
            <a:lvl4pPr marL="1828800" marR="0" lvl="3" indent="-228600" algn="l" rtl="0">
              <a:lnSpc>
                <a:spcPct val="90000"/>
              </a:lnSpc>
              <a:spcBef>
                <a:spcPts val="500"/>
              </a:spcBef>
              <a:spcAft>
                <a:spcPts val="0"/>
              </a:spcAft>
              <a:buClr>
                <a:srgbClr val="204155"/>
              </a:buClr>
              <a:buSzPts val="3000"/>
              <a:buFont typeface="Arial"/>
              <a:buNone/>
              <a:defRPr sz="3000" b="1" i="0" u="none" strike="noStrike" cap="none">
                <a:solidFill>
                  <a:srgbClr val="204155"/>
                </a:solidFill>
                <a:latin typeface="Nunito Sans SemiBold"/>
                <a:ea typeface="Nunito Sans SemiBold"/>
                <a:cs typeface="Nunito Sans SemiBold"/>
                <a:sym typeface="Nunito Sans SemiBold"/>
              </a:defRPr>
            </a:lvl4pPr>
            <a:lvl5pPr marL="2286000" marR="0" lvl="4" indent="-228600" algn="l" rtl="0">
              <a:lnSpc>
                <a:spcPct val="90000"/>
              </a:lnSpc>
              <a:spcBef>
                <a:spcPts val="500"/>
              </a:spcBef>
              <a:spcAft>
                <a:spcPts val="0"/>
              </a:spcAft>
              <a:buClr>
                <a:srgbClr val="204155"/>
              </a:buClr>
              <a:buSzPts val="3000"/>
              <a:buFont typeface="Arial"/>
              <a:buNone/>
              <a:defRPr sz="3000" b="1" i="0" u="none" strike="noStrike" cap="none">
                <a:solidFill>
                  <a:srgbClr val="204155"/>
                </a:solidFill>
                <a:latin typeface="Nunito Sans SemiBold"/>
                <a:ea typeface="Nunito Sans SemiBold"/>
                <a:cs typeface="Nunito Sans SemiBold"/>
                <a:sym typeface="Nunito Sans SemiBold"/>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56" name="Google Shape;156;p68"/>
          <p:cNvSpPr/>
          <p:nvPr/>
        </p:nvSpPr>
        <p:spPr>
          <a:xfrm rot="-5400000">
            <a:off x="-3209545" y="3209544"/>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7" name="Google Shape;157;p68"/>
          <p:cNvSpPr txBox="1">
            <a:spLocks noGrp="1"/>
          </p:cNvSpPr>
          <p:nvPr>
            <p:ph type="body" idx="2"/>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i="0">
                <a:solidFill>
                  <a:srgbClr val="778898"/>
                </a:solidFill>
                <a:latin typeface="Nunito Sans SemiBold"/>
                <a:ea typeface="Nunito Sans SemiBold"/>
                <a:cs typeface="Nunito Sans SemiBold"/>
                <a:sym typeface="Nunito Sans Semi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_01">
  <p:cSld name="Blank_01">
    <p:spTree>
      <p:nvGrpSpPr>
        <p:cNvPr id="1" name="Shape 10"/>
        <p:cNvGrpSpPr/>
        <p:nvPr/>
      </p:nvGrpSpPr>
      <p:grpSpPr>
        <a:xfrm>
          <a:off x="0" y="0"/>
          <a:ext cx="0" cy="0"/>
          <a:chOff x="0" y="0"/>
          <a:chExt cx="0" cy="0"/>
        </a:xfrm>
      </p:grpSpPr>
      <p:cxnSp>
        <p:nvCxnSpPr>
          <p:cNvPr id="12" name="Google Shape;12;p35"/>
          <p:cNvCxnSpPr/>
          <p:nvPr/>
        </p:nvCxnSpPr>
        <p:spPr>
          <a:xfrm>
            <a:off x="11583365" y="6207735"/>
            <a:ext cx="0" cy="438912"/>
          </a:xfrm>
          <a:prstGeom prst="straightConnector1">
            <a:avLst/>
          </a:prstGeom>
          <a:noFill/>
          <a:ln w="9525" cap="flat" cmpd="sng">
            <a:solidFill>
              <a:schemeClr val="lt1">
                <a:alpha val="49411"/>
              </a:schemeClr>
            </a:solidFill>
            <a:prstDash val="solid"/>
            <a:miter lim="800000"/>
            <a:headEnd type="none" w="sm" len="sm"/>
            <a:tailEnd type="none" w="sm" len="sm"/>
          </a:ln>
        </p:spPr>
      </p:cxnSp>
      <p:sp>
        <p:nvSpPr>
          <p:cNvPr id="13" name="Google Shape;13;p35"/>
          <p:cNvSpPr txBox="1"/>
          <p:nvPr/>
        </p:nvSpPr>
        <p:spPr>
          <a:xfrm>
            <a:off x="11647302" y="6320281"/>
            <a:ext cx="34977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fld id="{00000000-1234-1234-1234-123412341234}" type="slidenum">
              <a:rPr lang="en-US" sz="1100" b="1" i="0" u="none" strike="noStrike" cap="none">
                <a:solidFill>
                  <a:schemeClr val="lt1"/>
                </a:solidFill>
                <a:latin typeface="Nunito Sans"/>
                <a:ea typeface="Nunito Sans"/>
                <a:cs typeface="Nunito Sans"/>
                <a:sym typeface="Nunito Sans"/>
              </a:rPr>
              <a:t>‹#›</a:t>
            </a:fld>
            <a:endParaRPr sz="1100" b="1" i="0" u="none" strike="noStrike" cap="none" dirty="0">
              <a:solidFill>
                <a:schemeClr val="lt1"/>
              </a:solidFill>
              <a:latin typeface="Nunito Sans"/>
              <a:ea typeface="Nunito Sans"/>
              <a:cs typeface="Nunito Sans"/>
              <a:sym typeface="Nunito Sans"/>
            </a:endParaRPr>
          </a:p>
        </p:txBody>
      </p:sp>
      <p:sp>
        <p:nvSpPr>
          <p:cNvPr id="14" name="Google Shape;14;p35"/>
          <p:cNvSpPr/>
          <p:nvPr/>
        </p:nvSpPr>
        <p:spPr>
          <a:xfrm rot="-5400000">
            <a:off x="-3209545" y="3209544"/>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5" name="Google Shape;15;p35"/>
          <p:cNvSpPr txBox="1">
            <a:spLocks noGrp="1"/>
          </p:cNvSpPr>
          <p:nvPr>
            <p:ph type="body" idx="1"/>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i="0" u="none" strike="noStrike" cap="none">
                <a:solidFill>
                  <a:srgbClr val="778898"/>
                </a:solidFill>
                <a:latin typeface="Nunito Sans SemiBold"/>
                <a:ea typeface="Nunito Sans SemiBold"/>
                <a:cs typeface="Nunito Sans SemiBold"/>
                <a:sym typeface="Nunito Sans Semi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extLst>
      <p:ext uri="{BB962C8B-B14F-4D97-AF65-F5344CB8AC3E}">
        <p14:creationId xmlns:p14="http://schemas.microsoft.com/office/powerpoint/2010/main" val="27669335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3_Custom Layout">
  <p:cSld name="3_Custom Layout">
    <p:spTree>
      <p:nvGrpSpPr>
        <p:cNvPr id="1" name="Shape 163"/>
        <p:cNvGrpSpPr/>
        <p:nvPr/>
      </p:nvGrpSpPr>
      <p:grpSpPr>
        <a:xfrm>
          <a:off x="0" y="0"/>
          <a:ext cx="0" cy="0"/>
          <a:chOff x="0" y="0"/>
          <a:chExt cx="0" cy="0"/>
        </a:xfrm>
      </p:grpSpPr>
      <p:sp>
        <p:nvSpPr>
          <p:cNvPr id="164" name="Google Shape;164;p42"/>
          <p:cNvSpPr/>
          <p:nvPr/>
        </p:nvSpPr>
        <p:spPr>
          <a:xfrm rot="-5400000">
            <a:off x="-3220919" y="3209545"/>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65" name="Google Shape;165;p42"/>
          <p:cNvSpPr txBox="1">
            <a:spLocks noGrp="1"/>
          </p:cNvSpPr>
          <p:nvPr>
            <p:ph type="body" idx="1"/>
          </p:nvPr>
        </p:nvSpPr>
        <p:spPr>
          <a:xfrm rot="-5400000">
            <a:off x="-1110443" y="3250079"/>
            <a:ext cx="2637050" cy="256710"/>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i="0" u="none" strike="noStrike" cap="none">
                <a:solidFill>
                  <a:srgbClr val="778898"/>
                </a:solidFill>
                <a:latin typeface="Nunito Sans"/>
                <a:ea typeface="Nunito Sans"/>
                <a:cs typeface="Nunito Sans"/>
                <a:sym typeface="Nunito Sans"/>
              </a:defRPr>
            </a:lvl1pPr>
            <a:lvl2pPr marL="914400" marR="0" lvl="1" indent="-228600" algn="ctr"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2pPr>
            <a:lvl3pPr marL="1371600" marR="0" lvl="2" indent="-2286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3pPr>
            <a:lvl4pPr marL="1828800" marR="0" lvl="3" indent="-228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4pPr>
            <a:lvl5pPr marL="2286000" marR="0" lvl="4" indent="-228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66" name="Google Shape;166;p42"/>
          <p:cNvSpPr>
            <a:spLocks noGrp="1"/>
          </p:cNvSpPr>
          <p:nvPr>
            <p:ph type="pic" idx="2"/>
          </p:nvPr>
        </p:nvSpPr>
        <p:spPr>
          <a:xfrm>
            <a:off x="5059681" y="836307"/>
            <a:ext cx="6864096" cy="5084254"/>
          </a:xfrm>
          <a:prstGeom prst="rect">
            <a:avLst/>
          </a:prstGeom>
          <a:noFill/>
          <a:ln>
            <a:noFill/>
          </a:ln>
        </p:spPr>
      </p:sp>
      <p:sp>
        <p:nvSpPr>
          <p:cNvPr id="167" name="Google Shape;167;p42"/>
          <p:cNvSpPr txBox="1">
            <a:spLocks noGrp="1"/>
          </p:cNvSpPr>
          <p:nvPr>
            <p:ph type="body" idx="3"/>
          </p:nvPr>
        </p:nvSpPr>
        <p:spPr>
          <a:xfrm>
            <a:off x="1110860" y="2110475"/>
            <a:ext cx="3646488" cy="3157538"/>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212945"/>
              </a:buClr>
              <a:buSzPts val="4000"/>
              <a:buFont typeface="Arial"/>
              <a:buNone/>
              <a:defRPr sz="4000" b="1" i="0" u="none" strike="noStrike" cap="none">
                <a:solidFill>
                  <a:srgbClr val="212945"/>
                </a:solidFill>
                <a:latin typeface="Nunito Sans ExtraBold"/>
                <a:ea typeface="Nunito Sans ExtraBold"/>
                <a:cs typeface="Nunito Sans ExtraBold"/>
                <a:sym typeface="Nunito Sans ExtraBold"/>
              </a:defRPr>
            </a:lvl1pPr>
            <a:lvl2pPr marL="914400" marR="0" lvl="1"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ustom Layout">
  <p:cSld name="Custom Layout">
    <p:spTree>
      <p:nvGrpSpPr>
        <p:cNvPr id="1" name="Shape 172"/>
        <p:cNvGrpSpPr/>
        <p:nvPr/>
      </p:nvGrpSpPr>
      <p:grpSpPr>
        <a:xfrm>
          <a:off x="0" y="0"/>
          <a:ext cx="0" cy="0"/>
          <a:chOff x="0" y="0"/>
          <a:chExt cx="0" cy="0"/>
        </a:xfrm>
      </p:grpSpPr>
      <p:sp>
        <p:nvSpPr>
          <p:cNvPr id="173" name="Google Shape;173;p70"/>
          <p:cNvSpPr/>
          <p:nvPr/>
        </p:nvSpPr>
        <p:spPr>
          <a:xfrm rot="-5400000">
            <a:off x="-3220919" y="3209545"/>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4" name="Google Shape;174;p70"/>
          <p:cNvSpPr txBox="1">
            <a:spLocks noGrp="1"/>
          </p:cNvSpPr>
          <p:nvPr>
            <p:ph type="body" idx="1"/>
          </p:nvPr>
        </p:nvSpPr>
        <p:spPr>
          <a:xfrm>
            <a:off x="1035048" y="2789993"/>
            <a:ext cx="3560806" cy="1638884"/>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212945"/>
              </a:buClr>
              <a:buSzPts val="2800"/>
              <a:buFont typeface="Arial"/>
              <a:buNone/>
              <a:defRPr sz="2800" b="1" i="0">
                <a:solidFill>
                  <a:srgbClr val="212945"/>
                </a:solidFill>
                <a:latin typeface="Nunito Sans ExtraBold"/>
                <a:ea typeface="Nunito Sans ExtraBold"/>
                <a:cs typeface="Nunito Sans ExtraBold"/>
                <a:sym typeface="Nunito Sans ExtraBold"/>
              </a:defRPr>
            </a:lvl1pPr>
            <a:lvl2pPr marL="914400" marR="0" lvl="1" indent="-228600" algn="ctr"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2pPr>
            <a:lvl3pPr marL="1371600" marR="0" lvl="2" indent="-2286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3pPr>
            <a:lvl4pPr marL="1828800" marR="0" lvl="3" indent="-228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4pPr>
            <a:lvl5pPr marL="2286000" marR="0" lvl="4" indent="-228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75" name="Google Shape;175;p70"/>
          <p:cNvSpPr txBox="1">
            <a:spLocks noGrp="1"/>
          </p:cNvSpPr>
          <p:nvPr>
            <p:ph type="body" idx="2"/>
          </p:nvPr>
        </p:nvSpPr>
        <p:spPr>
          <a:xfrm rot="-5400000">
            <a:off x="-1110443" y="3250079"/>
            <a:ext cx="2637050" cy="256710"/>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a:solidFill>
                  <a:srgbClr val="778898"/>
                </a:solidFill>
                <a:latin typeface="Nunito Sans"/>
                <a:ea typeface="Nunito Sans"/>
                <a:cs typeface="Nunito Sans"/>
                <a:sym typeface="Nunito Sans"/>
              </a:defRPr>
            </a:lvl1pPr>
            <a:lvl2pPr marL="914400" marR="0" lvl="1" indent="-228600" algn="ctr"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2pPr>
            <a:lvl3pPr marL="1371600" marR="0" lvl="2" indent="-2286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3pPr>
            <a:lvl4pPr marL="1828800" marR="0" lvl="3" indent="-228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4pPr>
            <a:lvl5pPr marL="2286000" marR="0" lvl="4" indent="-228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_Custom Layout">
  <p:cSld name="2_Custom Layout">
    <p:spTree>
      <p:nvGrpSpPr>
        <p:cNvPr id="1" name="Shape 176"/>
        <p:cNvGrpSpPr/>
        <p:nvPr/>
      </p:nvGrpSpPr>
      <p:grpSpPr>
        <a:xfrm>
          <a:off x="0" y="0"/>
          <a:ext cx="0" cy="0"/>
          <a:chOff x="0" y="0"/>
          <a:chExt cx="0" cy="0"/>
        </a:xfrm>
      </p:grpSpPr>
      <p:sp>
        <p:nvSpPr>
          <p:cNvPr id="177" name="Google Shape;177;p71"/>
          <p:cNvSpPr/>
          <p:nvPr/>
        </p:nvSpPr>
        <p:spPr>
          <a:xfrm rot="-5400000">
            <a:off x="-3220919" y="3209545"/>
            <a:ext cx="6858002" cy="438912"/>
          </a:xfrm>
          <a:prstGeom prst="rect">
            <a:avLst/>
          </a:prstGeom>
          <a:solidFill>
            <a:srgbClr val="778898">
              <a:alpha val="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78" name="Google Shape;178;p71"/>
          <p:cNvSpPr txBox="1">
            <a:spLocks noGrp="1"/>
          </p:cNvSpPr>
          <p:nvPr>
            <p:ph type="body" idx="1"/>
          </p:nvPr>
        </p:nvSpPr>
        <p:spPr>
          <a:xfrm rot="-5400000">
            <a:off x="-1110443" y="3250079"/>
            <a:ext cx="2637050" cy="256710"/>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rgbClr val="778898"/>
              </a:buClr>
              <a:buSzPts val="1100"/>
              <a:buFont typeface="Arial"/>
              <a:buNone/>
              <a:defRPr sz="1100" b="1">
                <a:solidFill>
                  <a:srgbClr val="778898"/>
                </a:solidFill>
                <a:latin typeface="Nunito Sans"/>
                <a:ea typeface="Nunito Sans"/>
                <a:cs typeface="Nunito Sans"/>
                <a:sym typeface="Nunito Sans"/>
              </a:defRPr>
            </a:lvl1pPr>
            <a:lvl2pPr marL="914400" marR="0" lvl="1" indent="-228600" algn="ctr"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2pPr>
            <a:lvl3pPr marL="1371600" marR="0" lvl="2" indent="-2286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3pPr>
            <a:lvl4pPr marL="1828800" marR="0" lvl="3" indent="-228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4pPr>
            <a:lvl5pPr marL="2286000" marR="0" lvl="4" indent="-228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79" name="Google Shape;179;p71"/>
          <p:cNvSpPr/>
          <p:nvPr/>
        </p:nvSpPr>
        <p:spPr>
          <a:xfrm>
            <a:off x="5809785" y="1082931"/>
            <a:ext cx="5330283" cy="1435982"/>
          </a:xfrm>
          <a:prstGeom prst="roundRect">
            <a:avLst>
              <a:gd name="adj" fmla="val 13174"/>
            </a:avLst>
          </a:prstGeom>
          <a:solidFill>
            <a:schemeClr val="lt1"/>
          </a:solidFill>
          <a:ln>
            <a:noFill/>
          </a:ln>
          <a:effectLst>
            <a:outerShdw blurRad="656008" dist="38100" dir="5400000" algn="t" rotWithShape="0">
              <a:srgbClr val="000000">
                <a:alpha val="1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0" name="Google Shape;180;p71"/>
          <p:cNvSpPr/>
          <p:nvPr/>
        </p:nvSpPr>
        <p:spPr>
          <a:xfrm>
            <a:off x="5809785" y="2711009"/>
            <a:ext cx="5330283" cy="1435982"/>
          </a:xfrm>
          <a:prstGeom prst="roundRect">
            <a:avLst>
              <a:gd name="adj" fmla="val 13174"/>
            </a:avLst>
          </a:prstGeom>
          <a:solidFill>
            <a:schemeClr val="lt1"/>
          </a:solidFill>
          <a:ln>
            <a:noFill/>
          </a:ln>
          <a:effectLst>
            <a:outerShdw blurRad="656008" dist="38100" dir="5400000" algn="t" rotWithShape="0">
              <a:srgbClr val="000000">
                <a:alpha val="1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1" name="Google Shape;181;p71"/>
          <p:cNvSpPr/>
          <p:nvPr/>
        </p:nvSpPr>
        <p:spPr>
          <a:xfrm>
            <a:off x="5809785" y="4339087"/>
            <a:ext cx="5330283" cy="1435982"/>
          </a:xfrm>
          <a:prstGeom prst="roundRect">
            <a:avLst>
              <a:gd name="adj" fmla="val 13174"/>
            </a:avLst>
          </a:prstGeom>
          <a:solidFill>
            <a:schemeClr val="lt1"/>
          </a:solidFill>
          <a:ln>
            <a:noFill/>
          </a:ln>
          <a:effectLst>
            <a:outerShdw blurRad="656008" dist="38100" dir="5400000" algn="t" rotWithShape="0">
              <a:srgbClr val="000000">
                <a:alpha val="1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82" name="Google Shape;182;p71"/>
          <p:cNvSpPr txBox="1">
            <a:spLocks noGrp="1"/>
          </p:cNvSpPr>
          <p:nvPr>
            <p:ph type="body" idx="2"/>
          </p:nvPr>
        </p:nvSpPr>
        <p:spPr>
          <a:xfrm>
            <a:off x="6334047" y="1377059"/>
            <a:ext cx="4048125" cy="84772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2000"/>
              <a:buFont typeface="Arial"/>
              <a:buNone/>
              <a:defRPr sz="2000" b="0" i="0">
                <a:solidFill>
                  <a:schemeClr val="dk1"/>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83" name="Google Shape;183;p71"/>
          <p:cNvSpPr txBox="1">
            <a:spLocks noGrp="1"/>
          </p:cNvSpPr>
          <p:nvPr>
            <p:ph type="body" idx="3"/>
          </p:nvPr>
        </p:nvSpPr>
        <p:spPr>
          <a:xfrm>
            <a:off x="6334047" y="3005138"/>
            <a:ext cx="4048125" cy="84772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2000"/>
              <a:buFont typeface="Arial"/>
              <a:buNone/>
              <a:defRPr sz="2000" b="0" i="0">
                <a:solidFill>
                  <a:schemeClr val="dk1"/>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84" name="Google Shape;184;p71"/>
          <p:cNvSpPr txBox="1">
            <a:spLocks noGrp="1"/>
          </p:cNvSpPr>
          <p:nvPr>
            <p:ph type="body" idx="4"/>
          </p:nvPr>
        </p:nvSpPr>
        <p:spPr>
          <a:xfrm>
            <a:off x="6334047" y="4633216"/>
            <a:ext cx="4048125" cy="84772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2000"/>
              <a:buFont typeface="Arial"/>
              <a:buNone/>
              <a:defRPr sz="2000" b="0" i="0">
                <a:solidFill>
                  <a:schemeClr val="dk1"/>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85" name="Google Shape;185;p71"/>
          <p:cNvSpPr txBox="1">
            <a:spLocks noGrp="1"/>
          </p:cNvSpPr>
          <p:nvPr>
            <p:ph type="body" idx="5"/>
          </p:nvPr>
        </p:nvSpPr>
        <p:spPr>
          <a:xfrm>
            <a:off x="1110860" y="2110475"/>
            <a:ext cx="3646488" cy="3157538"/>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212945"/>
              </a:buClr>
              <a:buSzPts val="4000"/>
              <a:buFont typeface="Arial"/>
              <a:buNone/>
              <a:defRPr sz="4000" b="1" i="0">
                <a:solidFill>
                  <a:srgbClr val="212945"/>
                </a:solidFill>
                <a:latin typeface="Nunito Sans ExtraBold"/>
                <a:ea typeface="Nunito Sans ExtraBold"/>
                <a:cs typeface="Nunito Sans ExtraBold"/>
                <a:sym typeface="Nunito Sans ExtraBold"/>
              </a:defRPr>
            </a:lvl1pPr>
            <a:lvl2pPr marL="914400" marR="0" lvl="1"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rgbClr val="212945"/>
              </a:buClr>
              <a:buSzPts val="4400"/>
              <a:buFont typeface="Arial"/>
              <a:buNone/>
              <a:defRPr sz="4400" b="1" i="0" u="none" strike="noStrike" cap="none">
                <a:solidFill>
                  <a:srgbClr val="212945"/>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61"/>
        <p:cNvGrpSpPr/>
        <p:nvPr/>
      </p:nvGrpSpPr>
      <p:grpSpPr>
        <a:xfrm>
          <a:off x="0" y="0"/>
          <a:ext cx="0" cy="0"/>
          <a:chOff x="0" y="0"/>
          <a:chExt cx="0" cy="0"/>
        </a:xfrm>
      </p:grpSpPr>
      <p:sp>
        <p:nvSpPr>
          <p:cNvPr id="262" name="Google Shape;262;p50"/>
          <p:cNvSpPr txBox="1">
            <a:spLocks noGrp="1"/>
          </p:cNvSpPr>
          <p:nvPr>
            <p:ph type="body" idx="1"/>
          </p:nvPr>
        </p:nvSpPr>
        <p:spPr>
          <a:xfrm>
            <a:off x="1240730" y="2651825"/>
            <a:ext cx="3365500" cy="411416"/>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lt1"/>
              </a:buClr>
              <a:buSzPts val="2500"/>
              <a:buFont typeface="Arial"/>
              <a:buNone/>
              <a:defRPr sz="2500" b="1" i="0" u="none" strike="noStrike" cap="none">
                <a:solidFill>
                  <a:schemeClr val="lt1"/>
                </a:solidFill>
                <a:latin typeface="Nunito Sans ExtraBold"/>
                <a:ea typeface="Nunito Sans ExtraBold"/>
                <a:cs typeface="Nunito Sans ExtraBold"/>
                <a:sym typeface="Nunito Sans Extra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63" name="Google Shape;263;p50"/>
          <p:cNvSpPr txBox="1">
            <a:spLocks noGrp="1"/>
          </p:cNvSpPr>
          <p:nvPr>
            <p:ph type="body" idx="2"/>
          </p:nvPr>
        </p:nvSpPr>
        <p:spPr>
          <a:xfrm>
            <a:off x="7306280" y="2651825"/>
            <a:ext cx="3365500" cy="411416"/>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ED6C23"/>
              </a:buClr>
              <a:buSzPts val="2500"/>
              <a:buFont typeface="Arial"/>
              <a:buNone/>
              <a:defRPr sz="2500" b="1" i="0" u="none" strike="noStrike" cap="none">
                <a:solidFill>
                  <a:srgbClr val="ED6C23"/>
                </a:solidFill>
                <a:latin typeface="Nunito Sans ExtraBold"/>
                <a:ea typeface="Nunito Sans ExtraBold"/>
                <a:cs typeface="Nunito Sans ExtraBold"/>
                <a:sym typeface="Nunito Sans Extra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64" name="Google Shape;264;p50"/>
          <p:cNvSpPr txBox="1">
            <a:spLocks noGrp="1"/>
          </p:cNvSpPr>
          <p:nvPr>
            <p:ph type="body" idx="3"/>
          </p:nvPr>
        </p:nvSpPr>
        <p:spPr>
          <a:xfrm>
            <a:off x="1240043" y="3073299"/>
            <a:ext cx="3365500" cy="1802119"/>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1000"/>
              </a:spcBef>
              <a:spcAft>
                <a:spcPts val="0"/>
              </a:spcAft>
              <a:buClr>
                <a:schemeClr val="lt1"/>
              </a:buClr>
              <a:buSzPts val="1800"/>
              <a:buFont typeface="Arial"/>
              <a:buNone/>
              <a:defRPr sz="1800" b="0" i="0" u="none" strike="noStrike" cap="none">
                <a:solidFill>
                  <a:schemeClr val="lt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65" name="Google Shape;265;p50"/>
          <p:cNvSpPr txBox="1">
            <a:spLocks noGrp="1"/>
          </p:cNvSpPr>
          <p:nvPr>
            <p:ph type="body" idx="4"/>
          </p:nvPr>
        </p:nvSpPr>
        <p:spPr>
          <a:xfrm>
            <a:off x="7287305" y="3073299"/>
            <a:ext cx="3365500" cy="1802119"/>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1000"/>
              </a:spcBef>
              <a:spcAft>
                <a:spcPts val="0"/>
              </a:spcAft>
              <a:buClr>
                <a:srgbClr val="212945"/>
              </a:buClr>
              <a:buSzPts val="1800"/>
              <a:buFont typeface="Arial"/>
              <a:buNone/>
              <a:defRPr sz="1800" b="0" i="0" u="none" strike="noStrike" cap="none">
                <a:solidFill>
                  <a:srgbClr val="212945"/>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66" name="Google Shape;266;p50"/>
          <p:cNvSpPr txBox="1">
            <a:spLocks noGrp="1"/>
          </p:cNvSpPr>
          <p:nvPr>
            <p:ph type="body" idx="5"/>
          </p:nvPr>
        </p:nvSpPr>
        <p:spPr>
          <a:xfrm>
            <a:off x="1240043" y="5360565"/>
            <a:ext cx="3365500" cy="661503"/>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lt1"/>
              </a:buClr>
              <a:buSzPts val="5000"/>
              <a:buFont typeface="Arial"/>
              <a:buNone/>
              <a:defRPr sz="5000" b="1" i="0" u="none" strike="noStrike" cap="none">
                <a:solidFill>
                  <a:schemeClr val="lt1"/>
                </a:solidFill>
                <a:latin typeface="Nunito Sans ExtraBold"/>
                <a:ea typeface="Nunito Sans ExtraBold"/>
                <a:cs typeface="Nunito Sans ExtraBold"/>
                <a:sym typeface="Nunito Sans Extra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67" name="Google Shape;267;p50"/>
          <p:cNvSpPr txBox="1">
            <a:spLocks noGrp="1"/>
          </p:cNvSpPr>
          <p:nvPr>
            <p:ph type="body" idx="6"/>
          </p:nvPr>
        </p:nvSpPr>
        <p:spPr>
          <a:xfrm>
            <a:off x="7305593" y="5360565"/>
            <a:ext cx="3365500" cy="661503"/>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ED6C23"/>
              </a:buClr>
              <a:buSzPts val="5000"/>
              <a:buFont typeface="Arial"/>
              <a:buNone/>
              <a:defRPr sz="5000" b="1" i="0" u="none" strike="noStrike" cap="none">
                <a:solidFill>
                  <a:srgbClr val="ED6C23"/>
                </a:solidFill>
                <a:latin typeface="Nunito Sans ExtraBold"/>
                <a:ea typeface="Nunito Sans ExtraBold"/>
                <a:cs typeface="Nunito Sans ExtraBold"/>
                <a:sym typeface="Nunito Sans Extra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68" name="Google Shape;268;p50"/>
          <p:cNvSpPr>
            <a:spLocks noGrp="1"/>
          </p:cNvSpPr>
          <p:nvPr>
            <p:ph type="pic" idx="7"/>
          </p:nvPr>
        </p:nvSpPr>
        <p:spPr>
          <a:xfrm>
            <a:off x="1240043" y="512763"/>
            <a:ext cx="3452813" cy="2001837"/>
          </a:xfrm>
          <a:prstGeom prst="rect">
            <a:avLst/>
          </a:prstGeom>
          <a:noFill/>
          <a:ln>
            <a:noFill/>
          </a:ln>
        </p:spPr>
      </p:sp>
      <p:sp>
        <p:nvSpPr>
          <p:cNvPr id="269" name="Google Shape;269;p50"/>
          <p:cNvSpPr>
            <a:spLocks noGrp="1"/>
          </p:cNvSpPr>
          <p:nvPr>
            <p:ph type="pic" idx="8"/>
          </p:nvPr>
        </p:nvSpPr>
        <p:spPr>
          <a:xfrm>
            <a:off x="7273144" y="512763"/>
            <a:ext cx="3452813" cy="2001837"/>
          </a:xfrm>
          <a:prstGeom prst="rect">
            <a:avLst/>
          </a:prstGeom>
          <a:noFill/>
          <a:ln>
            <a:noFill/>
          </a:ln>
        </p:spPr>
      </p:sp>
      <p:sp>
        <p:nvSpPr>
          <p:cNvPr id="270" name="Google Shape;270;p50"/>
          <p:cNvSpPr txBox="1">
            <a:spLocks noGrp="1"/>
          </p:cNvSpPr>
          <p:nvPr>
            <p:ph type="body" idx="9"/>
          </p:nvPr>
        </p:nvSpPr>
        <p:spPr>
          <a:xfrm>
            <a:off x="1240730" y="5980241"/>
            <a:ext cx="3365500" cy="411416"/>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lt1"/>
              </a:buClr>
              <a:buSzPts val="2000"/>
              <a:buFont typeface="Arial"/>
              <a:buNone/>
              <a:defRPr sz="2000" b="0" i="0" u="none" strike="noStrike" cap="none">
                <a:solidFill>
                  <a:schemeClr val="lt1"/>
                </a:solidFill>
                <a:latin typeface="Nunito Sans"/>
                <a:ea typeface="Nunito Sans"/>
                <a:cs typeface="Nunito Sans"/>
                <a:sym typeface="Nunito Sans"/>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71" name="Google Shape;271;p50"/>
          <p:cNvSpPr txBox="1">
            <a:spLocks noGrp="1"/>
          </p:cNvSpPr>
          <p:nvPr>
            <p:ph type="body" idx="13"/>
          </p:nvPr>
        </p:nvSpPr>
        <p:spPr>
          <a:xfrm>
            <a:off x="7294058" y="5980241"/>
            <a:ext cx="3365500" cy="411416"/>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212945"/>
              </a:buClr>
              <a:buSzPts val="2000"/>
              <a:buFont typeface="Arial"/>
              <a:buNone/>
              <a:defRPr sz="2000" b="0" i="0" u="none" strike="noStrike" cap="none">
                <a:solidFill>
                  <a:srgbClr val="212945"/>
                </a:solidFill>
                <a:latin typeface="Nunito Sans"/>
                <a:ea typeface="Nunito Sans"/>
                <a:cs typeface="Nunito Sans"/>
                <a:sym typeface="Nunito Sans"/>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72" name="Google Shape;272;p50"/>
          <p:cNvSpPr/>
          <p:nvPr/>
        </p:nvSpPr>
        <p:spPr>
          <a:xfrm rot="-5400000">
            <a:off x="-3204581" y="3209553"/>
            <a:ext cx="6858000" cy="438900"/>
          </a:xfrm>
          <a:prstGeom prst="rect">
            <a:avLst/>
          </a:prstGeom>
          <a:solidFill>
            <a:srgbClr val="212945">
              <a:alpha val="1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73" name="Google Shape;273;p50"/>
          <p:cNvSpPr txBox="1">
            <a:spLocks noGrp="1"/>
          </p:cNvSpPr>
          <p:nvPr>
            <p:ph type="body" idx="14"/>
          </p:nvPr>
        </p:nvSpPr>
        <p:spPr>
          <a:xfrm rot="-5400000">
            <a:off x="-1093665" y="3250079"/>
            <a:ext cx="2637050" cy="256710"/>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chemeClr val="lt1"/>
              </a:buClr>
              <a:buSzPts val="1100"/>
              <a:buFont typeface="Arial"/>
              <a:buNone/>
              <a:defRPr sz="1100" b="1" i="0" u="none" strike="noStrike" cap="none">
                <a:solidFill>
                  <a:schemeClr val="lt1"/>
                </a:solidFill>
                <a:latin typeface="Nunito Sans"/>
                <a:ea typeface="Nunito Sans"/>
                <a:cs typeface="Nunito Sans"/>
                <a:sym typeface="Nunito Sans"/>
              </a:defRPr>
            </a:lvl1pPr>
            <a:lvl2pPr marL="914400" marR="0" lvl="1" indent="-228600" algn="ctr"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2pPr>
            <a:lvl3pPr marL="1371600" marR="0" lvl="2" indent="-2286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3pPr>
            <a:lvl4pPr marL="1828800" marR="0" lvl="3" indent="-228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4pPr>
            <a:lvl5pPr marL="2286000" marR="0" lvl="4" indent="-228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_Title Slide">
  <p:cSld name="2_Title Slide">
    <p:spTree>
      <p:nvGrpSpPr>
        <p:cNvPr id="1" name="Shape 274"/>
        <p:cNvGrpSpPr/>
        <p:nvPr/>
      </p:nvGrpSpPr>
      <p:grpSpPr>
        <a:xfrm>
          <a:off x="0" y="0"/>
          <a:ext cx="0" cy="0"/>
          <a:chOff x="0" y="0"/>
          <a:chExt cx="0" cy="0"/>
        </a:xfrm>
      </p:grpSpPr>
      <p:sp>
        <p:nvSpPr>
          <p:cNvPr id="275" name="Google Shape;275;p78"/>
          <p:cNvSpPr>
            <a:spLocks noGrp="1"/>
          </p:cNvSpPr>
          <p:nvPr>
            <p:ph type="pic" idx="2"/>
          </p:nvPr>
        </p:nvSpPr>
        <p:spPr>
          <a:xfrm>
            <a:off x="7172557" y="762414"/>
            <a:ext cx="3653939" cy="2101213"/>
          </a:xfrm>
          <a:prstGeom prst="rect">
            <a:avLst/>
          </a:prstGeom>
          <a:noFill/>
          <a:ln>
            <a:noFill/>
          </a:ln>
        </p:spPr>
      </p:sp>
      <p:sp>
        <p:nvSpPr>
          <p:cNvPr id="276" name="Google Shape;276;p78"/>
          <p:cNvSpPr txBox="1">
            <a:spLocks noGrp="1"/>
          </p:cNvSpPr>
          <p:nvPr>
            <p:ph type="body" idx="1"/>
          </p:nvPr>
        </p:nvSpPr>
        <p:spPr>
          <a:xfrm>
            <a:off x="7172557" y="3429000"/>
            <a:ext cx="3803650" cy="1819656"/>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1800"/>
              <a:buFont typeface="Arial"/>
              <a:buNone/>
              <a:defRPr sz="1800" b="0" i="0" u="none" strike="noStrike" cap="none">
                <a:solidFill>
                  <a:schemeClr val="dk1"/>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77" name="Google Shape;277;p78"/>
          <p:cNvSpPr txBox="1">
            <a:spLocks noGrp="1"/>
          </p:cNvSpPr>
          <p:nvPr>
            <p:ph type="body" idx="3"/>
          </p:nvPr>
        </p:nvSpPr>
        <p:spPr>
          <a:xfrm>
            <a:off x="685102" y="2863627"/>
            <a:ext cx="3448050" cy="236874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lt1"/>
              </a:buClr>
              <a:buSzPts val="2800"/>
              <a:buFont typeface="Arial"/>
              <a:buNone/>
              <a:defRPr sz="2800" b="0" i="0" u="none" strike="noStrike" cap="none">
                <a:solidFill>
                  <a:schemeClr val="lt1"/>
                </a:solidFill>
                <a:latin typeface="Calibri"/>
                <a:ea typeface="Calibri"/>
                <a:cs typeface="Calibri"/>
                <a:sym typeface="Calibri"/>
              </a:defRPr>
            </a:lvl1pPr>
            <a:lvl2pPr marL="914400" marR="0" lvl="1" indent="-228600" algn="l" rtl="0">
              <a:lnSpc>
                <a:spcPct val="90000"/>
              </a:lnSpc>
              <a:spcBef>
                <a:spcPts val="500"/>
              </a:spcBef>
              <a:spcAft>
                <a:spcPts val="0"/>
              </a:spcAft>
              <a:buClr>
                <a:schemeClr val="lt1"/>
              </a:buClr>
              <a:buSzPts val="2800"/>
              <a:buFont typeface="Arial"/>
              <a:buNone/>
              <a:defRPr sz="2800" b="0" i="0" u="none" strike="noStrike" cap="none">
                <a:solidFill>
                  <a:schemeClr val="lt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lt1"/>
              </a:buClr>
              <a:buSzPts val="2800"/>
              <a:buFont typeface="Arial"/>
              <a:buNone/>
              <a:defRPr sz="2800" b="0" i="0" u="none" strike="noStrike" cap="none">
                <a:solidFill>
                  <a:schemeClr val="lt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lt1"/>
              </a:buClr>
              <a:buSzPts val="2800"/>
              <a:buFont typeface="Arial"/>
              <a:buNone/>
              <a:defRPr sz="2800" b="0" i="0" u="none" strike="noStrike" cap="none">
                <a:solidFill>
                  <a:schemeClr val="lt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lt1"/>
              </a:buClr>
              <a:buSzPts val="2800"/>
              <a:buFont typeface="Arial"/>
              <a:buNone/>
              <a:defRPr sz="2800" b="0" i="0" u="none" strike="noStrike" cap="none">
                <a:solidFill>
                  <a:schemeClr val="lt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1_Custom Layout">
  <p:cSld name="1_Custom Layout">
    <p:spTree>
      <p:nvGrpSpPr>
        <p:cNvPr id="1" name="Shape 278"/>
        <p:cNvGrpSpPr/>
        <p:nvPr/>
      </p:nvGrpSpPr>
      <p:grpSpPr>
        <a:xfrm>
          <a:off x="0" y="0"/>
          <a:ext cx="0" cy="0"/>
          <a:chOff x="0" y="0"/>
          <a:chExt cx="0" cy="0"/>
        </a:xfrm>
      </p:grpSpPr>
      <p:pic>
        <p:nvPicPr>
          <p:cNvPr id="279" name="Google Shape;279;p79"/>
          <p:cNvPicPr preferRelativeResize="0"/>
          <p:nvPr/>
        </p:nvPicPr>
        <p:blipFill rotWithShape="1">
          <a:blip r:embed="rId2">
            <a:alphaModFix/>
          </a:blip>
          <a:srcRect/>
          <a:stretch/>
        </p:blipFill>
        <p:spPr>
          <a:xfrm>
            <a:off x="10645470" y="6278451"/>
            <a:ext cx="782295" cy="347472"/>
          </a:xfrm>
          <a:prstGeom prst="rect">
            <a:avLst/>
          </a:prstGeom>
          <a:noFill/>
          <a:ln>
            <a:noFill/>
          </a:ln>
        </p:spPr>
      </p:pic>
      <p:sp>
        <p:nvSpPr>
          <p:cNvPr id="280" name="Google Shape;280;p79"/>
          <p:cNvSpPr txBox="1"/>
          <p:nvPr/>
        </p:nvSpPr>
        <p:spPr>
          <a:xfrm>
            <a:off x="11558226" y="6320275"/>
            <a:ext cx="438900" cy="26157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fld id="{00000000-1234-1234-1234-123412341234}" type="slidenum">
              <a:rPr lang="en-US" sz="1100" b="1">
                <a:solidFill>
                  <a:srgbClr val="204155"/>
                </a:solidFill>
                <a:latin typeface="Nunito Sans"/>
                <a:ea typeface="Nunito Sans"/>
                <a:cs typeface="Nunito Sans"/>
                <a:sym typeface="Nunito Sans"/>
              </a:rPr>
              <a:t>‹#›</a:t>
            </a:fld>
            <a:endParaRPr sz="1100" b="1" dirty="0">
              <a:solidFill>
                <a:srgbClr val="204155"/>
              </a:solidFill>
              <a:latin typeface="Nunito Sans"/>
              <a:ea typeface="Nunito Sans"/>
              <a:cs typeface="Nunito Sans"/>
              <a:sym typeface="Nunito Sans"/>
            </a:endParaRPr>
          </a:p>
        </p:txBody>
      </p:sp>
      <p:cxnSp>
        <p:nvCxnSpPr>
          <p:cNvPr id="281" name="Google Shape;281;p79"/>
          <p:cNvCxnSpPr/>
          <p:nvPr/>
        </p:nvCxnSpPr>
        <p:spPr>
          <a:xfrm>
            <a:off x="11583365" y="6207735"/>
            <a:ext cx="0" cy="438900"/>
          </a:xfrm>
          <a:prstGeom prst="straightConnector1">
            <a:avLst/>
          </a:prstGeom>
          <a:noFill/>
          <a:ln w="9525" cap="flat" cmpd="sng">
            <a:solidFill>
              <a:srgbClr val="778898">
                <a:alpha val="49411"/>
              </a:srgbClr>
            </a:solidFill>
            <a:prstDash val="solid"/>
            <a:miter lim="800000"/>
            <a:headEnd type="none" w="sm" len="sm"/>
            <a:tailEnd type="none" w="sm" len="sm"/>
          </a:ln>
        </p:spPr>
      </p:cxnSp>
      <p:sp>
        <p:nvSpPr>
          <p:cNvPr id="282" name="Google Shape;282;p79"/>
          <p:cNvSpPr/>
          <p:nvPr/>
        </p:nvSpPr>
        <p:spPr>
          <a:xfrm rot="-5400000">
            <a:off x="-3221359" y="3209553"/>
            <a:ext cx="6858000" cy="438900"/>
          </a:xfrm>
          <a:prstGeom prst="rect">
            <a:avLst/>
          </a:prstGeom>
          <a:solidFill>
            <a:srgbClr val="778898">
              <a:alpha val="2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83" name="Google Shape;283;p79"/>
          <p:cNvSpPr/>
          <p:nvPr/>
        </p:nvSpPr>
        <p:spPr>
          <a:xfrm rot="10800000">
            <a:off x="11273676" y="3236972"/>
            <a:ext cx="504000" cy="1205700"/>
          </a:xfrm>
          <a:prstGeom prst="rect">
            <a:avLst/>
          </a:prstGeom>
          <a:noFill/>
          <a:ln>
            <a:noFill/>
          </a:ln>
        </p:spPr>
        <p:txBody>
          <a:bodyPr spcFirstLastPara="1" wrap="square" lIns="45700" tIns="45700" rIns="45700" bIns="45700" anchor="t" anchorCtr="0">
            <a:noAutofit/>
          </a:bodyPr>
          <a:lstStyle/>
          <a:p>
            <a:pPr marL="0" marR="0" lvl="0" indent="0" algn="l" rtl="0">
              <a:spcBef>
                <a:spcPts val="0"/>
              </a:spcBef>
              <a:spcAft>
                <a:spcPts val="0"/>
              </a:spcAft>
              <a:buNone/>
            </a:pPr>
            <a:r>
              <a:rPr lang="en-US" sz="6800" b="1" dirty="0">
                <a:solidFill>
                  <a:srgbClr val="23A4ED"/>
                </a:solidFill>
                <a:latin typeface="Nunito Sans"/>
                <a:ea typeface="Nunito Sans"/>
                <a:cs typeface="Nunito Sans"/>
                <a:sym typeface="Nunito Sans"/>
              </a:rPr>
              <a:t>“</a:t>
            </a:r>
            <a:endParaRPr sz="6800" b="1" dirty="0">
              <a:solidFill>
                <a:srgbClr val="23A4ED"/>
              </a:solidFill>
              <a:latin typeface="Nunito Sans"/>
              <a:ea typeface="Nunito Sans"/>
              <a:cs typeface="Nunito Sans"/>
              <a:sym typeface="Nunito Sans"/>
            </a:endParaRPr>
          </a:p>
        </p:txBody>
      </p:sp>
      <p:sp>
        <p:nvSpPr>
          <p:cNvPr id="284" name="Google Shape;284;p79"/>
          <p:cNvSpPr/>
          <p:nvPr/>
        </p:nvSpPr>
        <p:spPr>
          <a:xfrm>
            <a:off x="6574623" y="1840537"/>
            <a:ext cx="456900" cy="1200300"/>
          </a:xfrm>
          <a:prstGeom prst="rect">
            <a:avLst/>
          </a:prstGeom>
          <a:noFill/>
          <a:ln>
            <a:noFill/>
          </a:ln>
        </p:spPr>
        <p:txBody>
          <a:bodyPr spcFirstLastPara="1" wrap="square" lIns="45700" tIns="45700" rIns="45700" bIns="45700" anchor="t" anchorCtr="0">
            <a:noAutofit/>
          </a:bodyPr>
          <a:lstStyle/>
          <a:p>
            <a:pPr marL="0" marR="0" lvl="0" indent="0" algn="l" rtl="0">
              <a:spcBef>
                <a:spcPts val="0"/>
              </a:spcBef>
              <a:spcAft>
                <a:spcPts val="0"/>
              </a:spcAft>
              <a:buNone/>
            </a:pPr>
            <a:r>
              <a:rPr lang="en-US" sz="6800" b="1" dirty="0">
                <a:solidFill>
                  <a:srgbClr val="23A4ED"/>
                </a:solidFill>
                <a:latin typeface="Nunito Sans"/>
                <a:ea typeface="Nunito Sans"/>
                <a:cs typeface="Nunito Sans"/>
                <a:sym typeface="Nunito Sans"/>
              </a:rPr>
              <a:t>“</a:t>
            </a:r>
            <a:endParaRPr sz="6800" b="1" dirty="0">
              <a:solidFill>
                <a:srgbClr val="23A4ED"/>
              </a:solidFill>
              <a:latin typeface="Nunito Sans"/>
              <a:ea typeface="Nunito Sans"/>
              <a:cs typeface="Nunito Sans"/>
              <a:sym typeface="Nunito Sans"/>
            </a:endParaRPr>
          </a:p>
        </p:txBody>
      </p:sp>
      <p:sp>
        <p:nvSpPr>
          <p:cNvPr id="285" name="Google Shape;285;p79"/>
          <p:cNvSpPr/>
          <p:nvPr/>
        </p:nvSpPr>
        <p:spPr>
          <a:xfrm rot="-5400000">
            <a:off x="-883880" y="3344364"/>
            <a:ext cx="2235413" cy="169277"/>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1100" b="1" dirty="0">
                <a:solidFill>
                  <a:srgbClr val="FFFFFF"/>
                </a:solidFill>
                <a:latin typeface="Nunito Sans"/>
                <a:ea typeface="Nunito Sans"/>
                <a:cs typeface="Nunito Sans"/>
                <a:sym typeface="Nunito Sans"/>
              </a:rPr>
              <a:t>COVERED CLAIMS</a:t>
            </a:r>
            <a:endParaRPr sz="1100" b="1" dirty="0">
              <a:solidFill>
                <a:srgbClr val="FFFFFF"/>
              </a:solidFill>
              <a:latin typeface="Nunito Sans"/>
              <a:ea typeface="Nunito Sans"/>
              <a:cs typeface="Nunito Sans"/>
              <a:sym typeface="Nunito Sans"/>
            </a:endParaRPr>
          </a:p>
        </p:txBody>
      </p:sp>
      <p:sp>
        <p:nvSpPr>
          <p:cNvPr id="286" name="Google Shape;286;p79"/>
          <p:cNvSpPr>
            <a:spLocks noGrp="1"/>
          </p:cNvSpPr>
          <p:nvPr>
            <p:ph type="pic" idx="2"/>
          </p:nvPr>
        </p:nvSpPr>
        <p:spPr>
          <a:xfrm>
            <a:off x="966703" y="1528664"/>
            <a:ext cx="4509092" cy="3800672"/>
          </a:xfrm>
          <a:prstGeom prst="rect">
            <a:avLst/>
          </a:prstGeom>
          <a:noFill/>
          <a:ln>
            <a:noFill/>
          </a:ln>
        </p:spPr>
      </p:sp>
      <p:sp>
        <p:nvSpPr>
          <p:cNvPr id="287" name="Google Shape;287;p79"/>
          <p:cNvSpPr txBox="1">
            <a:spLocks noGrp="1"/>
          </p:cNvSpPr>
          <p:nvPr>
            <p:ph type="body" idx="1"/>
          </p:nvPr>
        </p:nvSpPr>
        <p:spPr>
          <a:xfrm>
            <a:off x="6675438" y="1447742"/>
            <a:ext cx="4649787" cy="527062"/>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212945"/>
              </a:buClr>
              <a:buSzPts val="2500"/>
              <a:buFont typeface="Arial"/>
              <a:buNone/>
              <a:defRPr sz="2500" b="1" i="0" u="none" strike="noStrike" cap="none">
                <a:solidFill>
                  <a:srgbClr val="212945"/>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chemeClr val="dk1"/>
              </a:buClr>
              <a:buSzPts val="2500"/>
              <a:buFont typeface="Arial"/>
              <a:buNone/>
              <a:defRPr sz="2500" b="1" i="0" u="none" strike="noStrike" cap="none">
                <a:solidFill>
                  <a:schemeClr val="dk1"/>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chemeClr val="dk1"/>
              </a:buClr>
              <a:buSzPts val="2500"/>
              <a:buFont typeface="Arial"/>
              <a:buNone/>
              <a:defRPr sz="2500" b="1" i="0" u="none" strike="noStrike" cap="none">
                <a:solidFill>
                  <a:schemeClr val="dk1"/>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chemeClr val="dk1"/>
              </a:buClr>
              <a:buSzPts val="2500"/>
              <a:buFont typeface="Arial"/>
              <a:buNone/>
              <a:defRPr sz="2500" b="1" i="0" u="none" strike="noStrike" cap="none">
                <a:solidFill>
                  <a:schemeClr val="dk1"/>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chemeClr val="dk1"/>
              </a:buClr>
              <a:buSzPts val="2500"/>
              <a:buFont typeface="Arial"/>
              <a:buNone/>
              <a:defRPr sz="2500" b="1" i="0" u="none" strike="noStrike" cap="none">
                <a:solidFill>
                  <a:schemeClr val="dk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88" name="Google Shape;288;p79"/>
          <p:cNvSpPr txBox="1">
            <a:spLocks noGrp="1"/>
          </p:cNvSpPr>
          <p:nvPr>
            <p:ph type="body" idx="3"/>
          </p:nvPr>
        </p:nvSpPr>
        <p:spPr>
          <a:xfrm>
            <a:off x="7031038" y="1939067"/>
            <a:ext cx="4294187" cy="235267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30000"/>
              </a:lnSpc>
              <a:spcBef>
                <a:spcPts val="10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89" name="Google Shape;289;p79"/>
          <p:cNvSpPr txBox="1">
            <a:spLocks noGrp="1"/>
          </p:cNvSpPr>
          <p:nvPr>
            <p:ph type="body" idx="4"/>
          </p:nvPr>
        </p:nvSpPr>
        <p:spPr>
          <a:xfrm>
            <a:off x="7189788" y="4443413"/>
            <a:ext cx="4853022" cy="88582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rgbClr val="ED6C23"/>
              </a:buClr>
              <a:buSzPts val="6000"/>
              <a:buFont typeface="Arial"/>
              <a:buNone/>
              <a:defRPr sz="6000" b="1" i="0" u="none" strike="noStrike" cap="none">
                <a:solidFill>
                  <a:srgbClr val="ED6C23"/>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rgbClr val="ED6C23"/>
              </a:buClr>
              <a:buSzPts val="6000"/>
              <a:buFont typeface="Arial"/>
              <a:buNone/>
              <a:defRPr sz="6000" b="1" i="0" u="none" strike="noStrike" cap="none">
                <a:solidFill>
                  <a:srgbClr val="ED6C23"/>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rgbClr val="ED6C23"/>
              </a:buClr>
              <a:buSzPts val="6000"/>
              <a:buFont typeface="Arial"/>
              <a:buNone/>
              <a:defRPr sz="6000" b="1" i="0" u="none" strike="noStrike" cap="none">
                <a:solidFill>
                  <a:srgbClr val="ED6C23"/>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rgbClr val="ED6C23"/>
              </a:buClr>
              <a:buSzPts val="6000"/>
              <a:buFont typeface="Arial"/>
              <a:buNone/>
              <a:defRPr sz="6000" b="1" i="0" u="none" strike="noStrike" cap="none">
                <a:solidFill>
                  <a:srgbClr val="ED6C23"/>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rgbClr val="ED6C23"/>
              </a:buClr>
              <a:buSzPts val="6000"/>
              <a:buFont typeface="Arial"/>
              <a:buNone/>
              <a:defRPr sz="6000" b="1" i="0" u="none" strike="noStrike" cap="none">
                <a:solidFill>
                  <a:srgbClr val="ED6C23"/>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90" name="Google Shape;290;p79"/>
          <p:cNvSpPr txBox="1">
            <a:spLocks noGrp="1"/>
          </p:cNvSpPr>
          <p:nvPr>
            <p:ph type="body" idx="5"/>
          </p:nvPr>
        </p:nvSpPr>
        <p:spPr>
          <a:xfrm>
            <a:off x="7271144" y="5356289"/>
            <a:ext cx="3975100" cy="639763"/>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dk1"/>
              </a:buClr>
              <a:buSzPts val="2000"/>
              <a:buFont typeface="Arial"/>
              <a:buNone/>
              <a:defRPr sz="2000" b="1" i="0" u="none" strike="noStrike" cap="none">
                <a:solidFill>
                  <a:schemeClr val="dk1"/>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ustom Layout">
  <p:cSld name="Custom Layout">
    <p:spTree>
      <p:nvGrpSpPr>
        <p:cNvPr id="1" name="Shape 291"/>
        <p:cNvGrpSpPr/>
        <p:nvPr/>
      </p:nvGrpSpPr>
      <p:grpSpPr>
        <a:xfrm>
          <a:off x="0" y="0"/>
          <a:ext cx="0" cy="0"/>
          <a:chOff x="0" y="0"/>
          <a:chExt cx="0" cy="0"/>
        </a:xfrm>
      </p:grpSpPr>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Custom Layout">
  <p:cSld name="Custom Layout">
    <p:spTree>
      <p:nvGrpSpPr>
        <p:cNvPr id="1" name="Shape 296"/>
        <p:cNvGrpSpPr/>
        <p:nvPr/>
      </p:nvGrpSpPr>
      <p:grpSpPr>
        <a:xfrm>
          <a:off x="0" y="0"/>
          <a:ext cx="0" cy="0"/>
          <a:chOff x="0" y="0"/>
          <a:chExt cx="0" cy="0"/>
        </a:xfrm>
      </p:grpSpPr>
      <p:sp>
        <p:nvSpPr>
          <p:cNvPr id="297" name="Google Shape;297;p56"/>
          <p:cNvSpPr/>
          <p:nvPr/>
        </p:nvSpPr>
        <p:spPr>
          <a:xfrm>
            <a:off x="140686" y="2674259"/>
            <a:ext cx="9070498" cy="4140724"/>
          </a:xfrm>
          <a:prstGeom prst="roundRect">
            <a:avLst>
              <a:gd name="adj" fmla="val 9556"/>
            </a:avLst>
          </a:prstGeom>
          <a:solidFill>
            <a:srgbClr val="212945">
              <a:alpha val="28627"/>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98" name="Google Shape;298;p56"/>
          <p:cNvSpPr txBox="1">
            <a:spLocks noGrp="1"/>
          </p:cNvSpPr>
          <p:nvPr>
            <p:ph type="body" idx="1"/>
          </p:nvPr>
        </p:nvSpPr>
        <p:spPr>
          <a:xfrm>
            <a:off x="463770" y="3923743"/>
            <a:ext cx="7033084" cy="940487"/>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lt1"/>
              </a:buClr>
              <a:buSzPts val="6000"/>
              <a:buFont typeface="Arial"/>
              <a:buNone/>
              <a:defRPr sz="6000" b="1" i="0" u="none" strike="noStrike" cap="none">
                <a:solidFill>
                  <a:schemeClr val="lt1"/>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chemeClr val="lt1"/>
              </a:buClr>
              <a:buSzPts val="4400"/>
              <a:buFont typeface="Arial"/>
              <a:buNone/>
              <a:defRPr sz="4400" b="1" i="0" u="none" strike="noStrike" cap="none">
                <a:solidFill>
                  <a:schemeClr val="lt1"/>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chemeClr val="lt1"/>
              </a:buClr>
              <a:buSzPts val="4400"/>
              <a:buFont typeface="Arial"/>
              <a:buNone/>
              <a:defRPr sz="4400" b="1" i="0" u="none" strike="noStrike" cap="none">
                <a:solidFill>
                  <a:schemeClr val="lt1"/>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chemeClr val="lt1"/>
              </a:buClr>
              <a:buSzPts val="4400"/>
              <a:buFont typeface="Arial"/>
              <a:buNone/>
              <a:defRPr sz="4400" b="1" i="0" u="none" strike="noStrike" cap="none">
                <a:solidFill>
                  <a:schemeClr val="lt1"/>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chemeClr val="lt1"/>
              </a:buClr>
              <a:buSzPts val="4400"/>
              <a:buFont typeface="Arial"/>
              <a:buNone/>
              <a:defRPr sz="4400" b="1" i="0" u="none" strike="noStrike" cap="none">
                <a:solidFill>
                  <a:schemeClr val="lt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299" name="Google Shape;299;p56"/>
          <p:cNvSpPr txBox="1">
            <a:spLocks noGrp="1"/>
          </p:cNvSpPr>
          <p:nvPr>
            <p:ph type="body" idx="2"/>
          </p:nvPr>
        </p:nvSpPr>
        <p:spPr>
          <a:xfrm>
            <a:off x="463770" y="5155970"/>
            <a:ext cx="7033084" cy="470244"/>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lt1"/>
              </a:buClr>
              <a:buSzPts val="2400"/>
              <a:buFont typeface="Arial"/>
              <a:buNone/>
              <a:defRPr sz="2400" b="1" i="0" u="none" strike="noStrike" cap="none">
                <a:solidFill>
                  <a:schemeClr val="lt1"/>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chemeClr val="lt1"/>
              </a:buClr>
              <a:buSzPts val="4400"/>
              <a:buFont typeface="Arial"/>
              <a:buNone/>
              <a:defRPr sz="4400" b="1" i="0" u="none" strike="noStrike" cap="none">
                <a:solidFill>
                  <a:schemeClr val="lt1"/>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chemeClr val="lt1"/>
              </a:buClr>
              <a:buSzPts val="4400"/>
              <a:buFont typeface="Arial"/>
              <a:buNone/>
              <a:defRPr sz="4400" b="1" i="0" u="none" strike="noStrike" cap="none">
                <a:solidFill>
                  <a:schemeClr val="lt1"/>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chemeClr val="lt1"/>
              </a:buClr>
              <a:buSzPts val="4400"/>
              <a:buFont typeface="Arial"/>
              <a:buNone/>
              <a:defRPr sz="4400" b="1" i="0" u="none" strike="noStrike" cap="none">
                <a:solidFill>
                  <a:schemeClr val="lt1"/>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chemeClr val="lt1"/>
              </a:buClr>
              <a:buSzPts val="4400"/>
              <a:buFont typeface="Arial"/>
              <a:buNone/>
              <a:defRPr sz="4400" b="1" i="0" u="none" strike="noStrike" cap="none">
                <a:solidFill>
                  <a:schemeClr val="lt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300" name="Google Shape;300;p56"/>
          <p:cNvSpPr txBox="1">
            <a:spLocks noGrp="1"/>
          </p:cNvSpPr>
          <p:nvPr>
            <p:ph type="body" idx="3"/>
          </p:nvPr>
        </p:nvSpPr>
        <p:spPr>
          <a:xfrm>
            <a:off x="463770" y="5626214"/>
            <a:ext cx="7033084" cy="470244"/>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lt1"/>
              </a:buClr>
              <a:buSzPts val="2400"/>
              <a:buFont typeface="Arial"/>
              <a:buNone/>
              <a:defRPr sz="2400" b="0" i="0" u="none" strike="noStrike" cap="none">
                <a:solidFill>
                  <a:schemeClr val="lt1"/>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chemeClr val="lt1"/>
              </a:buClr>
              <a:buSzPts val="4400"/>
              <a:buFont typeface="Arial"/>
              <a:buNone/>
              <a:defRPr sz="4400" b="1" i="0" u="none" strike="noStrike" cap="none">
                <a:solidFill>
                  <a:schemeClr val="lt1"/>
                </a:solidFill>
                <a:latin typeface="Nunito Sans"/>
                <a:ea typeface="Nunito Sans"/>
                <a:cs typeface="Nunito Sans"/>
                <a:sym typeface="Nunito Sans"/>
              </a:defRPr>
            </a:lvl2pPr>
            <a:lvl3pPr marL="1371600" marR="0" lvl="2" indent="-228600" algn="l" rtl="0">
              <a:lnSpc>
                <a:spcPct val="90000"/>
              </a:lnSpc>
              <a:spcBef>
                <a:spcPts val="500"/>
              </a:spcBef>
              <a:spcAft>
                <a:spcPts val="0"/>
              </a:spcAft>
              <a:buClr>
                <a:schemeClr val="lt1"/>
              </a:buClr>
              <a:buSzPts val="4400"/>
              <a:buFont typeface="Arial"/>
              <a:buNone/>
              <a:defRPr sz="4400" b="1" i="0" u="none" strike="noStrike" cap="none">
                <a:solidFill>
                  <a:schemeClr val="lt1"/>
                </a:solidFill>
                <a:latin typeface="Nunito Sans"/>
                <a:ea typeface="Nunito Sans"/>
                <a:cs typeface="Nunito Sans"/>
                <a:sym typeface="Nunito Sans"/>
              </a:defRPr>
            </a:lvl3pPr>
            <a:lvl4pPr marL="1828800" marR="0" lvl="3" indent="-228600" algn="l" rtl="0">
              <a:lnSpc>
                <a:spcPct val="90000"/>
              </a:lnSpc>
              <a:spcBef>
                <a:spcPts val="500"/>
              </a:spcBef>
              <a:spcAft>
                <a:spcPts val="0"/>
              </a:spcAft>
              <a:buClr>
                <a:schemeClr val="lt1"/>
              </a:buClr>
              <a:buSzPts val="4400"/>
              <a:buFont typeface="Arial"/>
              <a:buNone/>
              <a:defRPr sz="4400" b="1" i="0" u="none" strike="noStrike" cap="none">
                <a:solidFill>
                  <a:schemeClr val="lt1"/>
                </a:solidFill>
                <a:latin typeface="Nunito Sans"/>
                <a:ea typeface="Nunito Sans"/>
                <a:cs typeface="Nunito Sans"/>
                <a:sym typeface="Nunito Sans"/>
              </a:defRPr>
            </a:lvl4pPr>
            <a:lvl5pPr marL="2286000" marR="0" lvl="4" indent="-228600" algn="l" rtl="0">
              <a:lnSpc>
                <a:spcPct val="90000"/>
              </a:lnSpc>
              <a:spcBef>
                <a:spcPts val="500"/>
              </a:spcBef>
              <a:spcAft>
                <a:spcPts val="0"/>
              </a:spcAft>
              <a:buClr>
                <a:schemeClr val="lt1"/>
              </a:buClr>
              <a:buSzPts val="4400"/>
              <a:buFont typeface="Arial"/>
              <a:buNone/>
              <a:defRPr sz="4400" b="1" i="0" u="none" strike="noStrike" cap="none">
                <a:solidFill>
                  <a:schemeClr val="lt1"/>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pic>
        <p:nvPicPr>
          <p:cNvPr id="301" name="Google Shape;301;p56" descr="Logo&#10;&#10;Description automatically generated"/>
          <p:cNvPicPr preferRelativeResize="0"/>
          <p:nvPr/>
        </p:nvPicPr>
        <p:blipFill rotWithShape="1">
          <a:blip r:embed="rId2">
            <a:alphaModFix/>
          </a:blip>
          <a:srcRect/>
          <a:stretch/>
        </p:blipFill>
        <p:spPr>
          <a:xfrm>
            <a:off x="152113" y="-60625"/>
            <a:ext cx="3670799" cy="3670799"/>
          </a:xfrm>
          <a:prstGeom prst="rect">
            <a:avLst/>
          </a:prstGeom>
          <a:noFill/>
          <a:ln>
            <a:noFill/>
          </a:ln>
        </p:spPr>
      </p:pic>
      <p:pic>
        <p:nvPicPr>
          <p:cNvPr id="302" name="Google Shape;302;p56"/>
          <p:cNvPicPr preferRelativeResize="0"/>
          <p:nvPr/>
        </p:nvPicPr>
        <p:blipFill rotWithShape="1">
          <a:blip r:embed="rId3">
            <a:alphaModFix/>
          </a:blip>
          <a:srcRect/>
          <a:stretch/>
        </p:blipFill>
        <p:spPr>
          <a:xfrm>
            <a:off x="9390124" y="4123550"/>
            <a:ext cx="2536596" cy="1972908"/>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1_Custom Layout">
  <p:cSld name="1_Custom Layout">
    <p:spTree>
      <p:nvGrpSpPr>
        <p:cNvPr id="1" name="Shape 303"/>
        <p:cNvGrpSpPr/>
        <p:nvPr/>
      </p:nvGrpSpPr>
      <p:grpSpPr>
        <a:xfrm>
          <a:off x="0" y="0"/>
          <a:ext cx="0" cy="0"/>
          <a:chOff x="0" y="0"/>
          <a:chExt cx="0" cy="0"/>
        </a:xfrm>
      </p:grpSpPr>
      <p:sp>
        <p:nvSpPr>
          <p:cNvPr id="304" name="Google Shape;304;p69"/>
          <p:cNvSpPr/>
          <p:nvPr/>
        </p:nvSpPr>
        <p:spPr>
          <a:xfrm rot="-5400000">
            <a:off x="-3221359" y="3209553"/>
            <a:ext cx="6858000" cy="438900"/>
          </a:xfrm>
          <a:prstGeom prst="rect">
            <a:avLst/>
          </a:prstGeom>
          <a:solidFill>
            <a:srgbClr val="778898">
              <a:alpha val="2000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305" name="Google Shape;305;p69"/>
          <p:cNvSpPr txBox="1">
            <a:spLocks noGrp="1"/>
          </p:cNvSpPr>
          <p:nvPr>
            <p:ph type="body" idx="1"/>
          </p:nvPr>
        </p:nvSpPr>
        <p:spPr>
          <a:xfrm rot="-5400000">
            <a:off x="-1110443" y="3250079"/>
            <a:ext cx="2637050" cy="256710"/>
          </a:xfrm>
          <a:prstGeom prst="rect">
            <a:avLst/>
          </a:prstGeom>
          <a:noFill/>
          <a:ln>
            <a:noFill/>
          </a:ln>
        </p:spPr>
        <p:txBody>
          <a:bodyPr spcFirstLastPara="1" wrap="square" lIns="91425" tIns="45700" rIns="91425" bIns="45700" anchor="t" anchorCtr="0">
            <a:noAutofit/>
          </a:bodyPr>
          <a:lstStyle>
            <a:lvl1pPr marL="457200" marR="0" lvl="0" indent="-228600" algn="ctr" rtl="0">
              <a:lnSpc>
                <a:spcPct val="90000"/>
              </a:lnSpc>
              <a:spcBef>
                <a:spcPts val="1000"/>
              </a:spcBef>
              <a:spcAft>
                <a:spcPts val="0"/>
              </a:spcAft>
              <a:buClr>
                <a:schemeClr val="lt1"/>
              </a:buClr>
              <a:buSzPts val="1100"/>
              <a:buFont typeface="Arial"/>
              <a:buNone/>
              <a:defRPr sz="1100" b="1" i="0" u="none" strike="noStrike" cap="none">
                <a:solidFill>
                  <a:schemeClr val="lt1"/>
                </a:solidFill>
                <a:latin typeface="Nunito Sans"/>
                <a:ea typeface="Nunito Sans"/>
                <a:cs typeface="Nunito Sans"/>
                <a:sym typeface="Nunito Sans"/>
              </a:defRPr>
            </a:lvl1pPr>
            <a:lvl2pPr marL="914400" marR="0" lvl="1" indent="-228600" algn="ctr"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2pPr>
            <a:lvl3pPr marL="1371600" marR="0" lvl="2" indent="-2286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3pPr>
            <a:lvl4pPr marL="1828800" marR="0" lvl="3" indent="-228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4pPr>
            <a:lvl5pPr marL="2286000" marR="0" lvl="4" indent="-228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306" name="Google Shape;306;p69"/>
          <p:cNvSpPr txBox="1">
            <a:spLocks noGrp="1"/>
          </p:cNvSpPr>
          <p:nvPr>
            <p:ph type="body" idx="2"/>
          </p:nvPr>
        </p:nvSpPr>
        <p:spPr>
          <a:xfrm>
            <a:off x="1073985" y="3107572"/>
            <a:ext cx="3448050" cy="64285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90000"/>
              </a:lnSpc>
              <a:spcBef>
                <a:spcPts val="1000"/>
              </a:spcBef>
              <a:spcAft>
                <a:spcPts val="0"/>
              </a:spcAft>
              <a:buClr>
                <a:schemeClr val="lt1"/>
              </a:buClr>
              <a:buSzPts val="4800"/>
              <a:buFont typeface="Arial"/>
              <a:buNone/>
              <a:defRPr sz="4800" b="1" i="0" u="none" strike="noStrike" cap="none">
                <a:solidFill>
                  <a:schemeClr val="lt1"/>
                </a:solidFill>
                <a:latin typeface="Nunito Sans"/>
                <a:ea typeface="Nunito Sans"/>
                <a:cs typeface="Nunito Sans"/>
                <a:sym typeface="Nunito Sans"/>
              </a:defRPr>
            </a:lvl1pPr>
            <a:lvl2pPr marL="914400" marR="0" lvl="1" indent="-228600" algn="l" rtl="0">
              <a:lnSpc>
                <a:spcPct val="90000"/>
              </a:lnSpc>
              <a:spcBef>
                <a:spcPts val="500"/>
              </a:spcBef>
              <a:spcAft>
                <a:spcPts val="0"/>
              </a:spcAft>
              <a:buClr>
                <a:schemeClr val="lt1"/>
              </a:buClr>
              <a:buSzPts val="2800"/>
              <a:buFont typeface="Arial"/>
              <a:buNone/>
              <a:defRPr sz="2800" b="0" i="0" u="none" strike="noStrike" cap="none">
                <a:solidFill>
                  <a:schemeClr val="lt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lt1"/>
              </a:buClr>
              <a:buSzPts val="2800"/>
              <a:buFont typeface="Arial"/>
              <a:buNone/>
              <a:defRPr sz="2800" b="0" i="0" u="none" strike="noStrike" cap="none">
                <a:solidFill>
                  <a:schemeClr val="lt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lt1"/>
              </a:buClr>
              <a:buSzPts val="2800"/>
              <a:buFont typeface="Arial"/>
              <a:buNone/>
              <a:defRPr sz="2800" b="0" i="0" u="none" strike="noStrike" cap="none">
                <a:solidFill>
                  <a:schemeClr val="lt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lt1"/>
              </a:buClr>
              <a:buSzPts val="2800"/>
              <a:buFont typeface="Arial"/>
              <a:buNone/>
              <a:defRPr sz="2800" b="0" i="0" u="none" strike="noStrike" cap="none">
                <a:solidFill>
                  <a:schemeClr val="lt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slideLayout" Target="../slideLayouts/slideLayout19.xml"/><Relationship Id="rId1" Type="http://schemas.openxmlformats.org/officeDocument/2006/relationships/slideLayout" Target="../slideLayouts/slideLayout18.xml"/><Relationship Id="rId5" Type="http://schemas.openxmlformats.org/officeDocument/2006/relationships/image" Target="../media/image8.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image" Target="../media/image1.png"/><Relationship Id="rId5" Type="http://schemas.openxmlformats.org/officeDocument/2006/relationships/theme" Target="../theme/theme3.xml"/><Relationship Id="rId4" Type="http://schemas.openxmlformats.org/officeDocument/2006/relationships/slideLayout" Target="../slideLayouts/slideLayout24.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26.xml"/><Relationship Id="rId1" Type="http://schemas.openxmlformats.org/officeDocument/2006/relationships/slideLayout" Target="../slideLayouts/slideLayout25.xml"/><Relationship Id="rId4" Type="http://schemas.openxmlformats.org/officeDocument/2006/relationships/image" Target="../media/image8.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
        <p:cNvGrpSpPr/>
        <p:nvPr/>
      </p:nvGrpSpPr>
      <p:grpSpPr>
        <a:xfrm>
          <a:off x="0" y="0"/>
          <a:ext cx="0" cy="0"/>
          <a:chOff x="0" y="0"/>
          <a:chExt cx="0" cy="0"/>
        </a:xfrm>
      </p:grpSpPr>
      <p:pic>
        <p:nvPicPr>
          <p:cNvPr id="17" name="Google Shape;17;p36"/>
          <p:cNvPicPr preferRelativeResize="0"/>
          <p:nvPr/>
        </p:nvPicPr>
        <p:blipFill rotWithShape="1">
          <a:blip r:embed="rId19">
            <a:alphaModFix/>
          </a:blip>
          <a:srcRect/>
          <a:stretch/>
        </p:blipFill>
        <p:spPr>
          <a:xfrm>
            <a:off x="10645468" y="6278451"/>
            <a:ext cx="782293" cy="347472"/>
          </a:xfrm>
          <a:prstGeom prst="rect">
            <a:avLst/>
          </a:prstGeom>
          <a:noFill/>
          <a:ln>
            <a:noFill/>
          </a:ln>
        </p:spPr>
      </p:pic>
      <p:cxnSp>
        <p:nvCxnSpPr>
          <p:cNvPr id="19" name="Google Shape;19;p36"/>
          <p:cNvCxnSpPr/>
          <p:nvPr/>
        </p:nvCxnSpPr>
        <p:spPr>
          <a:xfrm>
            <a:off x="11583365" y="6207735"/>
            <a:ext cx="0" cy="438912"/>
          </a:xfrm>
          <a:prstGeom prst="straightConnector1">
            <a:avLst/>
          </a:prstGeom>
          <a:noFill/>
          <a:ln w="9525" cap="flat" cmpd="sng">
            <a:solidFill>
              <a:srgbClr val="778898">
                <a:alpha val="49803"/>
              </a:srgbClr>
            </a:solidFill>
            <a:prstDash val="solid"/>
            <a:miter lim="800000"/>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6" r:id="rId5"/>
    <p:sldLayoutId id="2147483658" r:id="rId6"/>
    <p:sldLayoutId id="2147483660" r:id="rId7"/>
    <p:sldLayoutId id="2147483661" r:id="rId8"/>
    <p:sldLayoutId id="2147483662" r:id="rId9"/>
    <p:sldLayoutId id="2147483663" r:id="rId10"/>
    <p:sldLayoutId id="2147483664" r:id="rId11"/>
    <p:sldLayoutId id="2147483665" r:id="rId12"/>
    <p:sldLayoutId id="2147483666" r:id="rId13"/>
    <p:sldLayoutId id="2147483667" r:id="rId14"/>
    <p:sldLayoutId id="2147483668" r:id="rId15"/>
    <p:sldLayoutId id="2147483669" r:id="rId16"/>
    <p:sldLayoutId id="214748370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8"/>
        <p:cNvGrpSpPr/>
        <p:nvPr/>
      </p:nvGrpSpPr>
      <p:grpSpPr>
        <a:xfrm>
          <a:off x="0" y="0"/>
          <a:ext cx="0" cy="0"/>
          <a:chOff x="0" y="0"/>
          <a:chExt cx="0" cy="0"/>
        </a:xfrm>
      </p:grpSpPr>
      <p:sp>
        <p:nvSpPr>
          <p:cNvPr id="159" name="Google Shape;159;p41"/>
          <p:cNvSpPr/>
          <p:nvPr/>
        </p:nvSpPr>
        <p:spPr>
          <a:xfrm rot="-4500000">
            <a:off x="5247330" y="-1695417"/>
            <a:ext cx="10754758" cy="9019588"/>
          </a:xfrm>
          <a:prstGeom prst="ellipse">
            <a:avLst/>
          </a:prstGeom>
          <a:solidFill>
            <a:srgbClr val="23A4E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60" name="Google Shape;160;p41"/>
          <p:cNvPicPr preferRelativeResize="0"/>
          <p:nvPr/>
        </p:nvPicPr>
        <p:blipFill rotWithShape="1">
          <a:blip r:embed="rId5">
            <a:alphaModFix/>
          </a:blip>
          <a:srcRect/>
          <a:stretch/>
        </p:blipFill>
        <p:spPr>
          <a:xfrm>
            <a:off x="10645468" y="6285284"/>
            <a:ext cx="816685" cy="347472"/>
          </a:xfrm>
          <a:prstGeom prst="rect">
            <a:avLst/>
          </a:prstGeom>
          <a:noFill/>
          <a:ln>
            <a:noFill/>
          </a:ln>
        </p:spPr>
      </p:pic>
      <p:cxnSp>
        <p:nvCxnSpPr>
          <p:cNvPr id="161" name="Google Shape;161;p41"/>
          <p:cNvCxnSpPr/>
          <p:nvPr/>
        </p:nvCxnSpPr>
        <p:spPr>
          <a:xfrm>
            <a:off x="11583365" y="6207735"/>
            <a:ext cx="0" cy="438912"/>
          </a:xfrm>
          <a:prstGeom prst="straightConnector1">
            <a:avLst/>
          </a:prstGeom>
          <a:noFill/>
          <a:ln w="9525" cap="flat" cmpd="sng">
            <a:solidFill>
              <a:schemeClr val="lt1">
                <a:alpha val="49411"/>
              </a:schemeClr>
            </a:solidFill>
            <a:prstDash val="solid"/>
            <a:miter lim="800000"/>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71" r:id="rId1"/>
    <p:sldLayoutId id="2147483673" r:id="rId2"/>
    <p:sldLayoutId id="2147483674"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56"/>
        <p:cNvGrpSpPr/>
        <p:nvPr/>
      </p:nvGrpSpPr>
      <p:grpSpPr>
        <a:xfrm>
          <a:off x="0" y="0"/>
          <a:ext cx="0" cy="0"/>
          <a:chOff x="0" y="0"/>
          <a:chExt cx="0" cy="0"/>
        </a:xfrm>
      </p:grpSpPr>
      <p:sp>
        <p:nvSpPr>
          <p:cNvPr id="257" name="Google Shape;257;p49"/>
          <p:cNvSpPr/>
          <p:nvPr/>
        </p:nvSpPr>
        <p:spPr>
          <a:xfrm>
            <a:off x="2" y="0"/>
            <a:ext cx="6095987" cy="6858000"/>
          </a:xfrm>
          <a:prstGeom prst="rect">
            <a:avLst/>
          </a:prstGeom>
          <a:solidFill>
            <a:srgbClr val="23A4E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258" name="Google Shape;258;p49"/>
          <p:cNvPicPr preferRelativeResize="0"/>
          <p:nvPr/>
        </p:nvPicPr>
        <p:blipFill rotWithShape="1">
          <a:blip r:embed="rId6">
            <a:alphaModFix/>
          </a:blip>
          <a:srcRect/>
          <a:stretch/>
        </p:blipFill>
        <p:spPr>
          <a:xfrm>
            <a:off x="10645470" y="6278451"/>
            <a:ext cx="782295" cy="347472"/>
          </a:xfrm>
          <a:prstGeom prst="rect">
            <a:avLst/>
          </a:prstGeom>
          <a:noFill/>
          <a:ln>
            <a:noFill/>
          </a:ln>
        </p:spPr>
      </p:pic>
      <p:cxnSp>
        <p:nvCxnSpPr>
          <p:cNvPr id="260" name="Google Shape;260;p49"/>
          <p:cNvCxnSpPr/>
          <p:nvPr/>
        </p:nvCxnSpPr>
        <p:spPr>
          <a:xfrm>
            <a:off x="11583365" y="6207735"/>
            <a:ext cx="0" cy="438900"/>
          </a:xfrm>
          <a:prstGeom prst="straightConnector1">
            <a:avLst/>
          </a:prstGeom>
          <a:noFill/>
          <a:ln w="9525" cap="flat" cmpd="sng">
            <a:solidFill>
              <a:srgbClr val="778898">
                <a:alpha val="49411"/>
              </a:srgbClr>
            </a:solidFill>
            <a:prstDash val="solid"/>
            <a:miter lim="800000"/>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23A4ED"/>
        </a:solidFill>
        <a:effectLst/>
      </p:bgPr>
    </p:bg>
    <p:spTree>
      <p:nvGrpSpPr>
        <p:cNvPr id="1" name="Shape 292"/>
        <p:cNvGrpSpPr/>
        <p:nvPr/>
      </p:nvGrpSpPr>
      <p:grpSpPr>
        <a:xfrm>
          <a:off x="0" y="0"/>
          <a:ext cx="0" cy="0"/>
          <a:chOff x="0" y="0"/>
          <a:chExt cx="0" cy="0"/>
        </a:xfrm>
      </p:grpSpPr>
      <p:pic>
        <p:nvPicPr>
          <p:cNvPr id="293" name="Google Shape;293;p55"/>
          <p:cNvPicPr preferRelativeResize="0"/>
          <p:nvPr/>
        </p:nvPicPr>
        <p:blipFill rotWithShape="1">
          <a:blip r:embed="rId4">
            <a:alphaModFix/>
          </a:blip>
          <a:srcRect/>
          <a:stretch/>
        </p:blipFill>
        <p:spPr>
          <a:xfrm>
            <a:off x="10645468" y="6285284"/>
            <a:ext cx="816685" cy="347472"/>
          </a:xfrm>
          <a:prstGeom prst="rect">
            <a:avLst/>
          </a:prstGeom>
          <a:noFill/>
          <a:ln>
            <a:noFill/>
          </a:ln>
        </p:spPr>
      </p:pic>
      <p:cxnSp>
        <p:nvCxnSpPr>
          <p:cNvPr id="294" name="Google Shape;294;p55"/>
          <p:cNvCxnSpPr/>
          <p:nvPr/>
        </p:nvCxnSpPr>
        <p:spPr>
          <a:xfrm>
            <a:off x="11583365" y="6207735"/>
            <a:ext cx="0" cy="438912"/>
          </a:xfrm>
          <a:prstGeom prst="straightConnector1">
            <a:avLst/>
          </a:prstGeom>
          <a:noFill/>
          <a:ln w="9525" cap="flat" cmpd="sng">
            <a:solidFill>
              <a:schemeClr val="lt1">
                <a:alpha val="49411"/>
              </a:schemeClr>
            </a:solidFill>
            <a:prstDash val="solid"/>
            <a:miter lim="800000"/>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93" r:id="rId1"/>
    <p:sldLayoutId id="2147483694" r:id="rId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3.png"/><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18" Type="http://schemas.openxmlformats.org/officeDocument/2006/relationships/image" Target="../media/image30.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17" Type="http://schemas.openxmlformats.org/officeDocument/2006/relationships/image" Target="../media/image1.png"/><Relationship Id="rId2" Type="http://schemas.openxmlformats.org/officeDocument/2006/relationships/notesSlide" Target="../notesSlides/notesSlide3.xml"/><Relationship Id="rId16"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5" Type="http://schemas.openxmlformats.org/officeDocument/2006/relationships/image" Target="../media/image28.png"/><Relationship Id="rId10" Type="http://schemas.openxmlformats.org/officeDocument/2006/relationships/image" Target="../media/image23.png"/><Relationship Id="rId19" Type="http://schemas.openxmlformats.org/officeDocument/2006/relationships/image" Target="../media/image31.png"/><Relationship Id="rId4" Type="http://schemas.openxmlformats.org/officeDocument/2006/relationships/image" Target="../media/image17.png"/><Relationship Id="rId9" Type="http://schemas.openxmlformats.org/officeDocument/2006/relationships/image" Target="../media/image22.png"/><Relationship Id="rId14" Type="http://schemas.openxmlformats.org/officeDocument/2006/relationships/image" Target="../media/image27.png"/></Relationships>
</file>

<file path=ppt/slides/_rels/slide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39.png"/></Relationships>
</file>

<file path=ppt/slides/_rels/slide7.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jpg"/><Relationship Id="rId7" Type="http://schemas.openxmlformats.org/officeDocument/2006/relationships/image" Target="../media/image50.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png"/><Relationship Id="rId10" Type="http://schemas.openxmlformats.org/officeDocument/2006/relationships/image" Target="../media/image53.png"/><Relationship Id="rId4" Type="http://schemas.openxmlformats.org/officeDocument/2006/relationships/image" Target="../media/image47.jpg"/><Relationship Id="rId9" Type="http://schemas.openxmlformats.org/officeDocument/2006/relationships/image" Target="../media/image5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1.xml"/><Relationship Id="rId5" Type="http://schemas.openxmlformats.org/officeDocument/2006/relationships/image" Target="../media/image55.png"/><Relationship Id="rId4" Type="http://schemas.openxmlformats.org/officeDocument/2006/relationships/image" Target="../media/image54.png"/></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5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pic>
        <p:nvPicPr>
          <p:cNvPr id="356" name="Google Shape;356;p1"/>
          <p:cNvPicPr preferRelativeResize="0"/>
          <p:nvPr/>
        </p:nvPicPr>
        <p:blipFill rotWithShape="1">
          <a:blip r:embed="rId3">
            <a:alphaModFix/>
          </a:blip>
          <a:srcRect/>
          <a:stretch/>
        </p:blipFill>
        <p:spPr>
          <a:xfrm>
            <a:off x="423333" y="3062285"/>
            <a:ext cx="13216467" cy="962248"/>
          </a:xfrm>
          <a:prstGeom prst="rect">
            <a:avLst/>
          </a:prstGeom>
          <a:noFill/>
          <a:ln>
            <a:noFill/>
          </a:ln>
        </p:spPr>
      </p:pic>
      <p:pic>
        <p:nvPicPr>
          <p:cNvPr id="357" name="Google Shape;357;p1"/>
          <p:cNvPicPr preferRelativeResize="0"/>
          <p:nvPr/>
        </p:nvPicPr>
        <p:blipFill rotWithShape="1">
          <a:blip r:embed="rId4">
            <a:alphaModFix/>
          </a:blip>
          <a:srcRect/>
          <a:stretch/>
        </p:blipFill>
        <p:spPr>
          <a:xfrm flipH="1">
            <a:off x="5169085" y="312236"/>
            <a:ext cx="6409267" cy="1875235"/>
          </a:xfrm>
          <a:prstGeom prst="rect">
            <a:avLst/>
          </a:prstGeom>
          <a:noFill/>
          <a:ln>
            <a:noFill/>
          </a:ln>
        </p:spPr>
      </p:pic>
      <p:pic>
        <p:nvPicPr>
          <p:cNvPr id="358" name="Google Shape;358;p1"/>
          <p:cNvPicPr preferRelativeResize="0"/>
          <p:nvPr/>
        </p:nvPicPr>
        <p:blipFill rotWithShape="1">
          <a:blip r:embed="rId5">
            <a:alphaModFix/>
          </a:blip>
          <a:srcRect/>
          <a:stretch/>
        </p:blipFill>
        <p:spPr>
          <a:xfrm>
            <a:off x="8021600" y="1316338"/>
            <a:ext cx="3915687" cy="2503065"/>
          </a:xfrm>
          <a:prstGeom prst="rect">
            <a:avLst/>
          </a:prstGeom>
          <a:noFill/>
          <a:ln>
            <a:noFill/>
          </a:ln>
        </p:spPr>
      </p:pic>
      <p:pic>
        <p:nvPicPr>
          <p:cNvPr id="359" name="Google Shape;359;p1"/>
          <p:cNvPicPr preferRelativeResize="0"/>
          <p:nvPr/>
        </p:nvPicPr>
        <p:blipFill rotWithShape="1">
          <a:blip r:embed="rId6">
            <a:alphaModFix/>
          </a:blip>
          <a:srcRect/>
          <a:stretch/>
        </p:blipFill>
        <p:spPr>
          <a:xfrm>
            <a:off x="1000921" y="1075536"/>
            <a:ext cx="3302443" cy="1682173"/>
          </a:xfrm>
          <a:prstGeom prst="rect">
            <a:avLst/>
          </a:prstGeom>
          <a:noFill/>
          <a:ln>
            <a:noFill/>
          </a:ln>
        </p:spPr>
      </p:pic>
      <p:sp>
        <p:nvSpPr>
          <p:cNvPr id="360" name="Google Shape;360;p1"/>
          <p:cNvSpPr txBox="1">
            <a:spLocks noGrp="1"/>
          </p:cNvSpPr>
          <p:nvPr>
            <p:ph type="body" idx="1"/>
          </p:nvPr>
        </p:nvSpPr>
        <p:spPr>
          <a:xfrm>
            <a:off x="395726" y="3748140"/>
            <a:ext cx="4782310" cy="1058695"/>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78898"/>
              </a:buClr>
              <a:buSzPts val="1100"/>
              <a:buNone/>
            </a:pPr>
            <a:r>
              <a:rPr lang="en-US" dirty="0"/>
              <a:t>September 2023</a:t>
            </a:r>
            <a:endParaRPr dirty="0"/>
          </a:p>
        </p:txBody>
      </p:sp>
      <p:pic>
        <p:nvPicPr>
          <p:cNvPr id="361" name="Google Shape;361;p1" descr="A picture containing text&#10;&#10;Description automatically generated"/>
          <p:cNvPicPr preferRelativeResize="0"/>
          <p:nvPr/>
        </p:nvPicPr>
        <p:blipFill rotWithShape="1">
          <a:blip r:embed="rId7">
            <a:alphaModFix/>
          </a:blip>
          <a:srcRect/>
          <a:stretch/>
        </p:blipFill>
        <p:spPr>
          <a:xfrm>
            <a:off x="3887570" y="2440426"/>
            <a:ext cx="7151078" cy="4460208"/>
          </a:xfrm>
          <a:prstGeom prst="rect">
            <a:avLst/>
          </a:prstGeom>
          <a:noFill/>
          <a:ln>
            <a:noFill/>
          </a:ln>
        </p:spPr>
      </p:pic>
      <p:sp>
        <p:nvSpPr>
          <p:cNvPr id="2" name="TextBox 1">
            <a:extLst>
              <a:ext uri="{FF2B5EF4-FFF2-40B4-BE49-F238E27FC236}">
                <a16:creationId xmlns:a16="http://schemas.microsoft.com/office/drawing/2014/main" id="{CE44D13A-9D58-C29B-C317-C8B5560F5507}"/>
              </a:ext>
            </a:extLst>
          </p:cNvPr>
          <p:cNvSpPr txBox="1"/>
          <p:nvPr/>
        </p:nvSpPr>
        <p:spPr>
          <a:xfrm>
            <a:off x="10519175" y="186184"/>
            <a:ext cx="1672825" cy="307777"/>
          </a:xfrm>
          <a:prstGeom prst="rect">
            <a:avLst/>
          </a:prstGeom>
          <a:noFill/>
        </p:spPr>
        <p:txBody>
          <a:bodyPr wrap="square" rtlCol="0">
            <a:spAutoFit/>
          </a:bodyPr>
          <a:lstStyle/>
          <a:p>
            <a:r>
              <a:rPr lang="en-US" dirty="0"/>
              <a:t>CONFIDENTIAL</a:t>
            </a:r>
          </a:p>
        </p:txBody>
      </p:sp>
    </p:spTree>
    <p:extLst>
      <p:ext uri="{BB962C8B-B14F-4D97-AF65-F5344CB8AC3E}">
        <p14:creationId xmlns:p14="http://schemas.microsoft.com/office/powerpoint/2010/main" val="25695086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368" name="Google Shape;368;p2"/>
          <p:cNvSpPr txBox="1">
            <a:spLocks noGrp="1"/>
          </p:cNvSpPr>
          <p:nvPr>
            <p:ph type="body" idx="1"/>
          </p:nvPr>
        </p:nvSpPr>
        <p:spPr>
          <a:xfrm>
            <a:off x="438314" y="742578"/>
            <a:ext cx="7009207" cy="4005673"/>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212945"/>
              </a:buClr>
              <a:buSzPts val="4000"/>
              <a:buNone/>
            </a:pPr>
            <a:r>
              <a:rPr lang="en-US" sz="4000" dirty="0"/>
              <a:t>            </a:t>
            </a:r>
            <a:r>
              <a:rPr lang="en-US" sz="3200" dirty="0"/>
              <a:t>helps Property Managers</a:t>
            </a:r>
          </a:p>
          <a:p>
            <a:pPr marL="0" lvl="0" indent="0" algn="l" rtl="0">
              <a:lnSpc>
                <a:spcPct val="90000"/>
              </a:lnSpc>
              <a:spcBef>
                <a:spcPts val="0"/>
              </a:spcBef>
              <a:spcAft>
                <a:spcPts val="0"/>
              </a:spcAft>
              <a:buClr>
                <a:srgbClr val="212945"/>
              </a:buClr>
              <a:buSzPts val="4000"/>
              <a:buNone/>
            </a:pPr>
            <a:endParaRPr lang="en-US" sz="1800" dirty="0"/>
          </a:p>
          <a:p>
            <a:pPr marL="0" lvl="0" indent="0" algn="l" rtl="0">
              <a:lnSpc>
                <a:spcPct val="90000"/>
              </a:lnSpc>
              <a:spcBef>
                <a:spcPts val="1000"/>
              </a:spcBef>
              <a:spcAft>
                <a:spcPts val="0"/>
              </a:spcAft>
              <a:buClr>
                <a:srgbClr val="212945"/>
              </a:buClr>
              <a:buSzPts val="4000"/>
              <a:buNone/>
            </a:pPr>
            <a:endParaRPr sz="4000" dirty="0"/>
          </a:p>
        </p:txBody>
      </p:sp>
      <p:sp>
        <p:nvSpPr>
          <p:cNvPr id="369" name="Google Shape;369;p2"/>
          <p:cNvSpPr txBox="1">
            <a:spLocks noGrp="1"/>
          </p:cNvSpPr>
          <p:nvPr>
            <p:ph type="body" idx="2"/>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78898"/>
              </a:buClr>
              <a:buSzPts val="1100"/>
              <a:buNone/>
            </a:pPr>
            <a:r>
              <a:rPr lang="en-US" dirty="0"/>
              <a:t>INTRODUCTION</a:t>
            </a:r>
            <a:endParaRPr dirty="0"/>
          </a:p>
        </p:txBody>
      </p:sp>
      <p:pic>
        <p:nvPicPr>
          <p:cNvPr id="370" name="Google Shape;370;p2" descr="Diagram&#10;&#10;Description automatically generated with medium confidence"/>
          <p:cNvPicPr preferRelativeResize="0"/>
          <p:nvPr/>
        </p:nvPicPr>
        <p:blipFill rotWithShape="1">
          <a:blip r:embed="rId3">
            <a:alphaModFix/>
          </a:blip>
          <a:srcRect l="-5915" t="6099" r="32771" b="6098"/>
          <a:stretch/>
        </p:blipFill>
        <p:spPr>
          <a:xfrm>
            <a:off x="6632620" y="0"/>
            <a:ext cx="5442764" cy="6858000"/>
          </a:xfrm>
          <a:prstGeom prst="rect">
            <a:avLst/>
          </a:prstGeom>
          <a:noFill/>
          <a:ln>
            <a:noFill/>
          </a:ln>
        </p:spPr>
      </p:pic>
      <p:pic>
        <p:nvPicPr>
          <p:cNvPr id="371" name="Google Shape;371;p2"/>
          <p:cNvPicPr preferRelativeResize="0"/>
          <p:nvPr/>
        </p:nvPicPr>
        <p:blipFill rotWithShape="1">
          <a:blip r:embed="rId4">
            <a:alphaModFix/>
          </a:blip>
          <a:srcRect/>
          <a:stretch/>
        </p:blipFill>
        <p:spPr>
          <a:xfrm>
            <a:off x="633055" y="537522"/>
            <a:ext cx="1865446" cy="888642"/>
          </a:xfrm>
          <a:prstGeom prst="rect">
            <a:avLst/>
          </a:prstGeom>
          <a:noFill/>
          <a:ln>
            <a:noFill/>
          </a:ln>
        </p:spPr>
      </p:pic>
      <p:sp>
        <p:nvSpPr>
          <p:cNvPr id="3" name="TextBox 2">
            <a:extLst>
              <a:ext uri="{FF2B5EF4-FFF2-40B4-BE49-F238E27FC236}">
                <a16:creationId xmlns:a16="http://schemas.microsoft.com/office/drawing/2014/main" id="{A21C51DD-F557-2833-66ED-AC68B09BF64C}"/>
              </a:ext>
            </a:extLst>
          </p:cNvPr>
          <p:cNvSpPr txBox="1"/>
          <p:nvPr/>
        </p:nvSpPr>
        <p:spPr>
          <a:xfrm>
            <a:off x="10519175" y="186184"/>
            <a:ext cx="1672825" cy="307777"/>
          </a:xfrm>
          <a:prstGeom prst="rect">
            <a:avLst/>
          </a:prstGeom>
          <a:noFill/>
        </p:spPr>
        <p:txBody>
          <a:bodyPr wrap="square" rtlCol="0">
            <a:spAutoFit/>
          </a:bodyPr>
          <a:lstStyle/>
          <a:p>
            <a:r>
              <a:rPr lang="en-US" dirty="0"/>
              <a:t>CONFIDENTIAL</a:t>
            </a:r>
          </a:p>
        </p:txBody>
      </p:sp>
      <p:sp>
        <p:nvSpPr>
          <p:cNvPr id="2" name="Google Shape;368;p2">
            <a:extLst>
              <a:ext uri="{FF2B5EF4-FFF2-40B4-BE49-F238E27FC236}">
                <a16:creationId xmlns:a16="http://schemas.microsoft.com/office/drawing/2014/main" id="{B18F9AC5-C391-06A5-09EE-92CD2D411BFD}"/>
              </a:ext>
            </a:extLst>
          </p:cNvPr>
          <p:cNvSpPr txBox="1">
            <a:spLocks/>
          </p:cNvSpPr>
          <p:nvPr/>
        </p:nvSpPr>
        <p:spPr>
          <a:xfrm>
            <a:off x="807437" y="1782704"/>
            <a:ext cx="5993924" cy="400567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rgbClr val="212945"/>
              </a:buClr>
              <a:buSzPts val="4800"/>
              <a:buFont typeface="Arial"/>
              <a:buNone/>
              <a:defRPr sz="4800" b="1" i="0" u="none" strike="noStrike" cap="none">
                <a:solidFill>
                  <a:srgbClr val="212945"/>
                </a:solidFill>
                <a:latin typeface="Nunito Sans ExtraBold"/>
                <a:ea typeface="Nunito Sans ExtraBold"/>
                <a:cs typeface="Nunito Sans ExtraBold"/>
                <a:sym typeface="Nunito Sans ExtraBold"/>
              </a:defRPr>
            </a:lvl1pPr>
            <a:lvl2pPr marL="914400" marR="0" lvl="1"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2pPr>
            <a:lvl3pPr marL="1371600" marR="0" lvl="2"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3pPr>
            <a:lvl4pPr marL="1828800" marR="0" lvl="3"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4pPr>
            <a:lvl5pPr marL="2286000" marR="0" lvl="4" indent="-228600" algn="ctr" rtl="0">
              <a:lnSpc>
                <a:spcPct val="90000"/>
              </a:lnSpc>
              <a:spcBef>
                <a:spcPts val="500"/>
              </a:spcBef>
              <a:spcAft>
                <a:spcPts val="0"/>
              </a:spcAft>
              <a:buClr>
                <a:srgbClr val="204155"/>
              </a:buClr>
              <a:buSzPts val="4000"/>
              <a:buFont typeface="Arial"/>
              <a:buNone/>
              <a:defRPr sz="4000" b="0" i="0" u="none" strike="noStrike" cap="none">
                <a:solidFill>
                  <a:srgbClr val="204155"/>
                </a:solidFill>
                <a:latin typeface="Nunito Sans"/>
                <a:ea typeface="Nunito Sans"/>
                <a:cs typeface="Nunito Sans"/>
                <a:sym typeface="Nuni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spcBef>
                <a:spcPts val="0"/>
              </a:spcBef>
              <a:buSzPts val="4000"/>
            </a:pPr>
            <a:endParaRPr lang="en-US" sz="1800" dirty="0"/>
          </a:p>
          <a:p>
            <a:pPr marL="571500" indent="-571500">
              <a:spcBef>
                <a:spcPts val="0"/>
              </a:spcBef>
              <a:buSzPts val="4000"/>
              <a:buFont typeface="Arial" panose="020B0604020202020204" pitchFamily="34" charset="0"/>
              <a:buChar char="•"/>
            </a:pPr>
            <a:r>
              <a:rPr lang="en-US" sz="2400" dirty="0">
                <a:solidFill>
                  <a:srgbClr val="ED6C23"/>
                </a:solidFill>
              </a:rPr>
              <a:t>Protect their business </a:t>
            </a:r>
            <a:r>
              <a:rPr lang="en-US" sz="2400" dirty="0"/>
              <a:t>by providing coverage for the things they can’t afford to replace </a:t>
            </a:r>
          </a:p>
          <a:p>
            <a:pPr marL="0" indent="0" algn="ctr">
              <a:spcBef>
                <a:spcPts val="0"/>
              </a:spcBef>
              <a:buSzPts val="4000"/>
            </a:pPr>
            <a:endParaRPr lang="en-US" sz="2400" dirty="0"/>
          </a:p>
          <a:p>
            <a:pPr marL="0" indent="0" algn="ctr">
              <a:spcBef>
                <a:spcPts val="0"/>
              </a:spcBef>
              <a:buSzPts val="4000"/>
            </a:pPr>
            <a:r>
              <a:rPr lang="en-US" sz="2400" dirty="0"/>
              <a:t>and</a:t>
            </a:r>
          </a:p>
          <a:p>
            <a:pPr marL="0" indent="0">
              <a:spcBef>
                <a:spcPts val="0"/>
              </a:spcBef>
              <a:buSzPts val="4000"/>
            </a:pPr>
            <a:r>
              <a:rPr lang="en-US" sz="2400" dirty="0"/>
              <a:t> </a:t>
            </a:r>
          </a:p>
          <a:p>
            <a:pPr marL="571500" indent="-571500">
              <a:spcBef>
                <a:spcPts val="0"/>
              </a:spcBef>
              <a:buSzPts val="4000"/>
              <a:buFont typeface="Arial" panose="020B0604020202020204" pitchFamily="34" charset="0"/>
              <a:buChar char="•"/>
            </a:pPr>
            <a:r>
              <a:rPr lang="en-US" sz="2400" dirty="0">
                <a:solidFill>
                  <a:srgbClr val="ED6C23"/>
                </a:solidFill>
              </a:rPr>
              <a:t>Grow their business </a:t>
            </a:r>
            <a:r>
              <a:rPr lang="en-US" sz="2400" dirty="0"/>
              <a:t>by eliminating guest and homeowner friction and helping them recruit more homeowners.</a:t>
            </a:r>
          </a:p>
          <a:p>
            <a:pPr marL="0" indent="0">
              <a:buSzPts val="4000"/>
            </a:pPr>
            <a:endParaRPr lang="en-US" sz="4000" dirty="0"/>
          </a:p>
          <a:p>
            <a:pPr marL="0" indent="0">
              <a:buSzPts val="4000"/>
            </a:pPr>
            <a:endParaRPr lang="en-US" sz="4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p3"/>
          <p:cNvSpPr txBox="1">
            <a:spLocks noGrp="1"/>
          </p:cNvSpPr>
          <p:nvPr>
            <p:ph type="body" idx="2"/>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78898"/>
              </a:buClr>
              <a:buSzPts val="1100"/>
              <a:buNone/>
            </a:pPr>
            <a:r>
              <a:rPr lang="en-US" dirty="0"/>
              <a:t>ABOUT SAFELY</a:t>
            </a:r>
            <a:endParaRPr dirty="0"/>
          </a:p>
        </p:txBody>
      </p:sp>
      <p:pic>
        <p:nvPicPr>
          <p:cNvPr id="378" name="Google Shape;378;p3"/>
          <p:cNvPicPr preferRelativeResize="0"/>
          <p:nvPr/>
        </p:nvPicPr>
        <p:blipFill rotWithShape="1">
          <a:blip r:embed="rId3">
            <a:alphaModFix/>
          </a:blip>
          <a:srcRect/>
          <a:stretch/>
        </p:blipFill>
        <p:spPr>
          <a:xfrm>
            <a:off x="7374175" y="4380429"/>
            <a:ext cx="2288682" cy="880539"/>
          </a:xfrm>
          <a:prstGeom prst="rect">
            <a:avLst/>
          </a:prstGeom>
          <a:noFill/>
          <a:ln>
            <a:noFill/>
          </a:ln>
        </p:spPr>
      </p:pic>
      <p:pic>
        <p:nvPicPr>
          <p:cNvPr id="379" name="Google Shape;379;p3"/>
          <p:cNvPicPr preferRelativeResize="0"/>
          <p:nvPr/>
        </p:nvPicPr>
        <p:blipFill rotWithShape="1">
          <a:blip r:embed="rId4">
            <a:alphaModFix/>
          </a:blip>
          <a:srcRect/>
          <a:stretch/>
        </p:blipFill>
        <p:spPr>
          <a:xfrm>
            <a:off x="3966363" y="5305798"/>
            <a:ext cx="1976893" cy="727717"/>
          </a:xfrm>
          <a:prstGeom prst="rect">
            <a:avLst/>
          </a:prstGeom>
          <a:noFill/>
          <a:ln>
            <a:noFill/>
          </a:ln>
        </p:spPr>
      </p:pic>
      <p:pic>
        <p:nvPicPr>
          <p:cNvPr id="380" name="Google Shape;380;p3"/>
          <p:cNvPicPr preferRelativeResize="0"/>
          <p:nvPr/>
        </p:nvPicPr>
        <p:blipFill rotWithShape="1">
          <a:blip r:embed="rId5">
            <a:alphaModFix/>
          </a:blip>
          <a:srcRect/>
          <a:stretch/>
        </p:blipFill>
        <p:spPr>
          <a:xfrm>
            <a:off x="9733484" y="4317985"/>
            <a:ext cx="2288682" cy="880537"/>
          </a:xfrm>
          <a:prstGeom prst="rect">
            <a:avLst/>
          </a:prstGeom>
          <a:noFill/>
          <a:ln>
            <a:noFill/>
          </a:ln>
        </p:spPr>
      </p:pic>
      <p:pic>
        <p:nvPicPr>
          <p:cNvPr id="381" name="Google Shape;381;p3"/>
          <p:cNvPicPr preferRelativeResize="0"/>
          <p:nvPr/>
        </p:nvPicPr>
        <p:blipFill rotWithShape="1">
          <a:blip r:embed="rId6">
            <a:alphaModFix/>
          </a:blip>
          <a:srcRect/>
          <a:stretch/>
        </p:blipFill>
        <p:spPr>
          <a:xfrm>
            <a:off x="7572780" y="3590267"/>
            <a:ext cx="1891473" cy="727719"/>
          </a:xfrm>
          <a:prstGeom prst="rect">
            <a:avLst/>
          </a:prstGeom>
          <a:noFill/>
          <a:ln>
            <a:noFill/>
          </a:ln>
        </p:spPr>
      </p:pic>
      <p:pic>
        <p:nvPicPr>
          <p:cNvPr id="382" name="Google Shape;382;p3"/>
          <p:cNvPicPr preferRelativeResize="0"/>
          <p:nvPr/>
        </p:nvPicPr>
        <p:blipFill rotWithShape="1">
          <a:blip r:embed="rId7">
            <a:alphaModFix/>
          </a:blip>
          <a:srcRect/>
          <a:stretch/>
        </p:blipFill>
        <p:spPr>
          <a:xfrm>
            <a:off x="8324560" y="5305798"/>
            <a:ext cx="1976893" cy="727717"/>
          </a:xfrm>
          <a:prstGeom prst="rect">
            <a:avLst/>
          </a:prstGeom>
          <a:noFill/>
          <a:ln>
            <a:noFill/>
          </a:ln>
        </p:spPr>
      </p:pic>
      <p:pic>
        <p:nvPicPr>
          <p:cNvPr id="383" name="Google Shape;383;p3"/>
          <p:cNvPicPr preferRelativeResize="0"/>
          <p:nvPr/>
        </p:nvPicPr>
        <p:blipFill rotWithShape="1">
          <a:blip r:embed="rId8">
            <a:alphaModFix/>
          </a:blip>
          <a:srcRect/>
          <a:stretch/>
        </p:blipFill>
        <p:spPr>
          <a:xfrm>
            <a:off x="6208370" y="5305798"/>
            <a:ext cx="1891473" cy="727717"/>
          </a:xfrm>
          <a:prstGeom prst="rect">
            <a:avLst/>
          </a:prstGeom>
          <a:noFill/>
          <a:ln>
            <a:noFill/>
          </a:ln>
        </p:spPr>
      </p:pic>
      <p:pic>
        <p:nvPicPr>
          <p:cNvPr id="384" name="Google Shape;384;p3"/>
          <p:cNvPicPr preferRelativeResize="0"/>
          <p:nvPr/>
        </p:nvPicPr>
        <p:blipFill rotWithShape="1">
          <a:blip r:embed="rId9">
            <a:alphaModFix/>
          </a:blip>
          <a:srcRect/>
          <a:stretch/>
        </p:blipFill>
        <p:spPr>
          <a:xfrm>
            <a:off x="9874738" y="3590268"/>
            <a:ext cx="1891473" cy="727717"/>
          </a:xfrm>
          <a:prstGeom prst="rect">
            <a:avLst/>
          </a:prstGeom>
          <a:noFill/>
          <a:ln>
            <a:noFill/>
          </a:ln>
        </p:spPr>
      </p:pic>
      <p:pic>
        <p:nvPicPr>
          <p:cNvPr id="385" name="Google Shape;385;p3"/>
          <p:cNvPicPr preferRelativeResize="0"/>
          <p:nvPr/>
        </p:nvPicPr>
        <p:blipFill rotWithShape="1">
          <a:blip r:embed="rId10">
            <a:alphaModFix/>
          </a:blip>
          <a:srcRect/>
          <a:stretch/>
        </p:blipFill>
        <p:spPr>
          <a:xfrm>
            <a:off x="1027088" y="3590268"/>
            <a:ext cx="1891473" cy="727717"/>
          </a:xfrm>
          <a:prstGeom prst="rect">
            <a:avLst/>
          </a:prstGeom>
          <a:noFill/>
          <a:ln>
            <a:noFill/>
          </a:ln>
        </p:spPr>
      </p:pic>
      <p:pic>
        <p:nvPicPr>
          <p:cNvPr id="386" name="Google Shape;386;p3"/>
          <p:cNvPicPr preferRelativeResize="0"/>
          <p:nvPr/>
        </p:nvPicPr>
        <p:blipFill rotWithShape="1">
          <a:blip r:embed="rId11">
            <a:alphaModFix/>
          </a:blip>
          <a:srcRect/>
          <a:stretch/>
        </p:blipFill>
        <p:spPr>
          <a:xfrm>
            <a:off x="3214583" y="3590268"/>
            <a:ext cx="1891473" cy="727717"/>
          </a:xfrm>
          <a:prstGeom prst="rect">
            <a:avLst/>
          </a:prstGeom>
          <a:noFill/>
          <a:ln>
            <a:noFill/>
          </a:ln>
        </p:spPr>
      </p:pic>
      <p:pic>
        <p:nvPicPr>
          <p:cNvPr id="387" name="Google Shape;387;p3"/>
          <p:cNvPicPr preferRelativeResize="0"/>
          <p:nvPr/>
        </p:nvPicPr>
        <p:blipFill rotWithShape="1">
          <a:blip r:embed="rId12">
            <a:alphaModFix/>
          </a:blip>
          <a:srcRect/>
          <a:stretch/>
        </p:blipFill>
        <p:spPr>
          <a:xfrm>
            <a:off x="5413880" y="3590267"/>
            <a:ext cx="1891473" cy="727719"/>
          </a:xfrm>
          <a:prstGeom prst="rect">
            <a:avLst/>
          </a:prstGeom>
          <a:noFill/>
          <a:ln>
            <a:noFill/>
          </a:ln>
        </p:spPr>
      </p:pic>
      <p:pic>
        <p:nvPicPr>
          <p:cNvPr id="388" name="Google Shape;388;p3"/>
          <p:cNvPicPr preferRelativeResize="0"/>
          <p:nvPr/>
        </p:nvPicPr>
        <p:blipFill rotWithShape="1">
          <a:blip r:embed="rId13">
            <a:alphaModFix/>
          </a:blip>
          <a:srcRect/>
          <a:stretch/>
        </p:blipFill>
        <p:spPr>
          <a:xfrm>
            <a:off x="5413880" y="4456839"/>
            <a:ext cx="1891473" cy="727719"/>
          </a:xfrm>
          <a:prstGeom prst="rect">
            <a:avLst/>
          </a:prstGeom>
          <a:noFill/>
          <a:ln>
            <a:noFill/>
          </a:ln>
        </p:spPr>
      </p:pic>
      <p:pic>
        <p:nvPicPr>
          <p:cNvPr id="389" name="Google Shape;389;p3"/>
          <p:cNvPicPr preferRelativeResize="0"/>
          <p:nvPr/>
        </p:nvPicPr>
        <p:blipFill rotWithShape="1">
          <a:blip r:embed="rId14">
            <a:alphaModFix/>
          </a:blip>
          <a:srcRect/>
          <a:stretch/>
        </p:blipFill>
        <p:spPr>
          <a:xfrm>
            <a:off x="1821578" y="5305798"/>
            <a:ext cx="1891473" cy="727717"/>
          </a:xfrm>
          <a:prstGeom prst="rect">
            <a:avLst/>
          </a:prstGeom>
          <a:noFill/>
          <a:ln>
            <a:noFill/>
          </a:ln>
        </p:spPr>
      </p:pic>
      <p:pic>
        <p:nvPicPr>
          <p:cNvPr id="390" name="Google Shape;390;p3"/>
          <p:cNvPicPr preferRelativeResize="0"/>
          <p:nvPr/>
        </p:nvPicPr>
        <p:blipFill rotWithShape="1">
          <a:blip r:embed="rId15">
            <a:alphaModFix/>
          </a:blip>
          <a:srcRect/>
          <a:stretch/>
        </p:blipFill>
        <p:spPr>
          <a:xfrm>
            <a:off x="3214583" y="4456840"/>
            <a:ext cx="1891473" cy="727717"/>
          </a:xfrm>
          <a:prstGeom prst="rect">
            <a:avLst/>
          </a:prstGeom>
          <a:noFill/>
          <a:ln>
            <a:noFill/>
          </a:ln>
        </p:spPr>
      </p:pic>
      <p:pic>
        <p:nvPicPr>
          <p:cNvPr id="391" name="Google Shape;391;p3"/>
          <p:cNvPicPr preferRelativeResize="0"/>
          <p:nvPr/>
        </p:nvPicPr>
        <p:blipFill rotWithShape="1">
          <a:blip r:embed="rId16">
            <a:alphaModFix/>
          </a:blip>
          <a:srcRect/>
          <a:stretch/>
        </p:blipFill>
        <p:spPr>
          <a:xfrm>
            <a:off x="1027088" y="4456840"/>
            <a:ext cx="1891473" cy="727717"/>
          </a:xfrm>
          <a:prstGeom prst="rect">
            <a:avLst/>
          </a:prstGeom>
          <a:noFill/>
          <a:ln>
            <a:noFill/>
          </a:ln>
        </p:spPr>
      </p:pic>
      <p:sp>
        <p:nvSpPr>
          <p:cNvPr id="392" name="Google Shape;392;p3"/>
          <p:cNvSpPr/>
          <p:nvPr/>
        </p:nvSpPr>
        <p:spPr>
          <a:xfrm>
            <a:off x="513802" y="650360"/>
            <a:ext cx="9916160" cy="2126836"/>
          </a:xfrm>
          <a:prstGeom prst="roundRect">
            <a:avLst>
              <a:gd name="adj" fmla="val 13174"/>
            </a:avLst>
          </a:prstGeom>
          <a:solidFill>
            <a:schemeClr val="lt1"/>
          </a:solidFill>
          <a:ln>
            <a:noFill/>
          </a:ln>
          <a:effectLst>
            <a:outerShdw blurRad="656008" dist="38100" dir="5400000" algn="t" rotWithShape="0">
              <a:srgbClr val="000000">
                <a:alpha val="1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grpSp>
        <p:nvGrpSpPr>
          <p:cNvPr id="393" name="Google Shape;393;p3"/>
          <p:cNvGrpSpPr/>
          <p:nvPr/>
        </p:nvGrpSpPr>
        <p:grpSpPr>
          <a:xfrm>
            <a:off x="4461341" y="1192072"/>
            <a:ext cx="1879626" cy="1109040"/>
            <a:chOff x="5297730" y="1280743"/>
            <a:chExt cx="1879626" cy="1109040"/>
          </a:xfrm>
        </p:grpSpPr>
        <p:sp>
          <p:nvSpPr>
            <p:cNvPr id="394" name="Google Shape;394;p3"/>
            <p:cNvSpPr txBox="1"/>
            <p:nvPr/>
          </p:nvSpPr>
          <p:spPr>
            <a:xfrm>
              <a:off x="5733280" y="1280743"/>
              <a:ext cx="1008526" cy="63094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500" b="1" i="0" u="none" strike="noStrike" cap="none" dirty="0">
                  <a:solidFill>
                    <a:schemeClr val="accent2"/>
                  </a:solidFill>
                  <a:latin typeface="Nunito Sans ExtraBold"/>
                  <a:ea typeface="Nunito Sans ExtraBold"/>
                  <a:cs typeface="Nunito Sans ExtraBold"/>
                  <a:sym typeface="Nunito Sans ExtraBold"/>
                </a:rPr>
                <a:t>95</a:t>
              </a:r>
              <a:r>
                <a:rPr lang="en-US" sz="3500" b="1" i="0" u="none" strike="noStrike" cap="none" baseline="30000" dirty="0">
                  <a:solidFill>
                    <a:schemeClr val="accent2"/>
                  </a:solidFill>
                  <a:latin typeface="Nunito Sans ExtraBold"/>
                  <a:ea typeface="Nunito Sans ExtraBold"/>
                  <a:cs typeface="Nunito Sans ExtraBold"/>
                  <a:sym typeface="Nunito Sans ExtraBold"/>
                </a:rPr>
                <a:t>%</a:t>
              </a:r>
              <a:endParaRPr dirty="0"/>
            </a:p>
          </p:txBody>
        </p:sp>
        <p:sp>
          <p:nvSpPr>
            <p:cNvPr id="395" name="Google Shape;395;p3"/>
            <p:cNvSpPr txBox="1"/>
            <p:nvPr/>
          </p:nvSpPr>
          <p:spPr>
            <a:xfrm>
              <a:off x="5297730" y="1805008"/>
              <a:ext cx="1879626" cy="584775"/>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600" b="0" i="0" u="none" strike="noStrike" cap="none" dirty="0">
                  <a:solidFill>
                    <a:srgbClr val="212945"/>
                  </a:solidFill>
                  <a:latin typeface="Nunito Sans"/>
                  <a:ea typeface="Nunito Sans"/>
                  <a:cs typeface="Nunito Sans"/>
                  <a:sym typeface="Nunito Sans"/>
                </a:rPr>
                <a:t>Annual Customer Retention</a:t>
              </a:r>
              <a:endParaRPr dirty="0"/>
            </a:p>
          </p:txBody>
        </p:sp>
      </p:grpSp>
      <p:sp>
        <p:nvSpPr>
          <p:cNvPr id="396" name="Google Shape;396;p3"/>
          <p:cNvSpPr txBox="1"/>
          <p:nvPr/>
        </p:nvSpPr>
        <p:spPr>
          <a:xfrm>
            <a:off x="2392626" y="1188343"/>
            <a:ext cx="1816740" cy="63094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500" b="1" i="0" u="none" strike="noStrike" cap="none" dirty="0">
                <a:solidFill>
                  <a:schemeClr val="accent2"/>
                </a:solidFill>
                <a:latin typeface="Nunito Sans ExtraBold"/>
                <a:ea typeface="Nunito Sans ExtraBold"/>
                <a:cs typeface="Nunito Sans ExtraBold"/>
                <a:sym typeface="Nunito Sans ExtraBold"/>
              </a:rPr>
              <a:t>$100B</a:t>
            </a:r>
            <a:endParaRPr sz="3500" b="1" i="0" u="none" strike="noStrike" cap="none" baseline="30000" dirty="0">
              <a:solidFill>
                <a:schemeClr val="accent2"/>
              </a:solidFill>
              <a:latin typeface="Nunito Sans ExtraBold"/>
              <a:ea typeface="Nunito Sans ExtraBold"/>
              <a:cs typeface="Nunito Sans ExtraBold"/>
              <a:sym typeface="Nunito Sans ExtraBold"/>
            </a:endParaRPr>
          </a:p>
        </p:txBody>
      </p:sp>
      <p:sp>
        <p:nvSpPr>
          <p:cNvPr id="397" name="Google Shape;397;p3"/>
          <p:cNvSpPr txBox="1"/>
          <p:nvPr/>
        </p:nvSpPr>
        <p:spPr>
          <a:xfrm>
            <a:off x="2424899" y="1738590"/>
            <a:ext cx="1879500" cy="585000"/>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600" b="0" i="0" u="none" strike="noStrike" cap="none" dirty="0">
                <a:solidFill>
                  <a:srgbClr val="212945"/>
                </a:solidFill>
                <a:latin typeface="Nunito Sans"/>
                <a:ea typeface="Nunito Sans"/>
                <a:cs typeface="Nunito Sans"/>
                <a:sym typeface="Nunito Sans"/>
              </a:rPr>
              <a:t>Insured by Safely</a:t>
            </a:r>
            <a:br>
              <a:rPr lang="en-US" sz="1600" b="0" i="0" u="none" strike="noStrike" cap="none" dirty="0">
                <a:solidFill>
                  <a:srgbClr val="212945"/>
                </a:solidFill>
                <a:latin typeface="Nunito Sans"/>
                <a:ea typeface="Nunito Sans"/>
                <a:cs typeface="Nunito Sans"/>
                <a:sym typeface="Nunito Sans"/>
              </a:rPr>
            </a:br>
            <a:r>
              <a:rPr lang="en-US" sz="1600" dirty="0">
                <a:solidFill>
                  <a:srgbClr val="212945"/>
                </a:solidFill>
                <a:latin typeface="Nunito Sans"/>
                <a:ea typeface="Nunito Sans"/>
                <a:cs typeface="Nunito Sans"/>
                <a:sym typeface="Nunito Sans"/>
              </a:rPr>
              <a:t>in the</a:t>
            </a:r>
            <a:r>
              <a:rPr lang="en-US" sz="1600" b="0" i="0" u="none" strike="noStrike" cap="none" dirty="0">
                <a:solidFill>
                  <a:srgbClr val="212945"/>
                </a:solidFill>
                <a:latin typeface="Nunito Sans"/>
                <a:ea typeface="Nunito Sans"/>
                <a:cs typeface="Nunito Sans"/>
                <a:sym typeface="Nunito Sans"/>
              </a:rPr>
              <a:t> US</a:t>
            </a:r>
            <a:endParaRPr dirty="0"/>
          </a:p>
        </p:txBody>
      </p:sp>
      <p:sp>
        <p:nvSpPr>
          <p:cNvPr id="398" name="Google Shape;398;p3"/>
          <p:cNvSpPr txBox="1"/>
          <p:nvPr/>
        </p:nvSpPr>
        <p:spPr>
          <a:xfrm>
            <a:off x="6392378" y="1192072"/>
            <a:ext cx="1816740" cy="63094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500" b="1" i="0" u="none" strike="noStrike" cap="none" dirty="0">
                <a:solidFill>
                  <a:schemeClr val="accent2"/>
                </a:solidFill>
                <a:latin typeface="Nunito Sans ExtraBold"/>
                <a:ea typeface="Nunito Sans ExtraBold"/>
                <a:cs typeface="Nunito Sans ExtraBold"/>
                <a:sym typeface="Nunito Sans ExtraBold"/>
              </a:rPr>
              <a:t>2013</a:t>
            </a:r>
            <a:endParaRPr sz="3500" b="1" i="0" u="none" strike="noStrike" cap="none" baseline="30000" dirty="0">
              <a:solidFill>
                <a:schemeClr val="accent2"/>
              </a:solidFill>
              <a:latin typeface="Nunito Sans ExtraBold"/>
              <a:ea typeface="Nunito Sans ExtraBold"/>
              <a:cs typeface="Nunito Sans ExtraBold"/>
              <a:sym typeface="Nunito Sans ExtraBold"/>
            </a:endParaRPr>
          </a:p>
        </p:txBody>
      </p:sp>
      <p:sp>
        <p:nvSpPr>
          <p:cNvPr id="399" name="Google Shape;399;p3"/>
          <p:cNvSpPr txBox="1"/>
          <p:nvPr/>
        </p:nvSpPr>
        <p:spPr>
          <a:xfrm>
            <a:off x="6360935" y="1760949"/>
            <a:ext cx="1879626" cy="338554"/>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600" b="0" i="0" u="none" strike="noStrike" cap="none" dirty="0">
                <a:solidFill>
                  <a:srgbClr val="212945"/>
                </a:solidFill>
                <a:latin typeface="Nunito Sans"/>
                <a:ea typeface="Nunito Sans"/>
                <a:cs typeface="Nunito Sans"/>
                <a:sym typeface="Nunito Sans"/>
              </a:rPr>
              <a:t>Founded</a:t>
            </a:r>
            <a:endParaRPr dirty="0"/>
          </a:p>
        </p:txBody>
      </p:sp>
      <p:pic>
        <p:nvPicPr>
          <p:cNvPr id="400" name="Google Shape;400;p3"/>
          <p:cNvPicPr preferRelativeResize="0"/>
          <p:nvPr/>
        </p:nvPicPr>
        <p:blipFill rotWithShape="1">
          <a:blip r:embed="rId17">
            <a:alphaModFix/>
          </a:blip>
          <a:srcRect/>
          <a:stretch/>
        </p:blipFill>
        <p:spPr>
          <a:xfrm>
            <a:off x="715006" y="1390524"/>
            <a:ext cx="1441907" cy="640454"/>
          </a:xfrm>
          <a:prstGeom prst="rect">
            <a:avLst/>
          </a:prstGeom>
          <a:noFill/>
          <a:ln>
            <a:noFill/>
          </a:ln>
        </p:spPr>
      </p:pic>
      <p:cxnSp>
        <p:nvCxnSpPr>
          <p:cNvPr id="401" name="Google Shape;401;p3"/>
          <p:cNvCxnSpPr/>
          <p:nvPr/>
        </p:nvCxnSpPr>
        <p:spPr>
          <a:xfrm>
            <a:off x="2290903" y="650360"/>
            <a:ext cx="0" cy="2126836"/>
          </a:xfrm>
          <a:prstGeom prst="straightConnector1">
            <a:avLst/>
          </a:prstGeom>
          <a:noFill/>
          <a:ln w="22225" cap="flat" cmpd="sng">
            <a:solidFill>
              <a:srgbClr val="778898">
                <a:alpha val="6666"/>
              </a:srgbClr>
            </a:solidFill>
            <a:prstDash val="solid"/>
            <a:miter lim="800000"/>
            <a:headEnd type="none" w="sm" len="sm"/>
            <a:tailEnd type="none" w="sm" len="sm"/>
          </a:ln>
        </p:spPr>
      </p:cxnSp>
      <p:pic>
        <p:nvPicPr>
          <p:cNvPr id="402" name="Google Shape;402;p3"/>
          <p:cNvPicPr preferRelativeResize="0"/>
          <p:nvPr/>
        </p:nvPicPr>
        <p:blipFill rotWithShape="1">
          <a:blip r:embed="rId18">
            <a:alphaModFix/>
          </a:blip>
          <a:srcRect/>
          <a:stretch/>
        </p:blipFill>
        <p:spPr>
          <a:xfrm>
            <a:off x="10693476" y="1152173"/>
            <a:ext cx="1143000" cy="2146300"/>
          </a:xfrm>
          <a:prstGeom prst="rect">
            <a:avLst/>
          </a:prstGeom>
          <a:noFill/>
          <a:ln>
            <a:noFill/>
          </a:ln>
        </p:spPr>
      </p:pic>
      <p:pic>
        <p:nvPicPr>
          <p:cNvPr id="403" name="Google Shape;403;p3"/>
          <p:cNvPicPr preferRelativeResize="0"/>
          <p:nvPr/>
        </p:nvPicPr>
        <p:blipFill rotWithShape="1">
          <a:blip r:embed="rId19">
            <a:alphaModFix/>
          </a:blip>
          <a:srcRect b="41593"/>
          <a:stretch/>
        </p:blipFill>
        <p:spPr>
          <a:xfrm flipH="1">
            <a:off x="545872" y="5712032"/>
            <a:ext cx="1926307" cy="1154449"/>
          </a:xfrm>
          <a:prstGeom prst="rect">
            <a:avLst/>
          </a:prstGeom>
          <a:noFill/>
          <a:ln>
            <a:noFill/>
          </a:ln>
        </p:spPr>
      </p:pic>
      <p:sp>
        <p:nvSpPr>
          <p:cNvPr id="2" name="TextBox 1">
            <a:extLst>
              <a:ext uri="{FF2B5EF4-FFF2-40B4-BE49-F238E27FC236}">
                <a16:creationId xmlns:a16="http://schemas.microsoft.com/office/drawing/2014/main" id="{255E5874-4FEA-F578-7081-464A5A300458}"/>
              </a:ext>
            </a:extLst>
          </p:cNvPr>
          <p:cNvSpPr txBox="1"/>
          <p:nvPr/>
        </p:nvSpPr>
        <p:spPr>
          <a:xfrm>
            <a:off x="10519175" y="186184"/>
            <a:ext cx="1672825" cy="307777"/>
          </a:xfrm>
          <a:prstGeom prst="rect">
            <a:avLst/>
          </a:prstGeom>
          <a:noFill/>
        </p:spPr>
        <p:txBody>
          <a:bodyPr wrap="square" rtlCol="0">
            <a:spAutoFit/>
          </a:bodyPr>
          <a:lstStyle/>
          <a:p>
            <a:r>
              <a:rPr lang="en-US" dirty="0"/>
              <a:t>CONFIDENTIAL</a:t>
            </a:r>
          </a:p>
        </p:txBody>
      </p:sp>
      <p:sp>
        <p:nvSpPr>
          <p:cNvPr id="3" name="Google Shape;398;p3">
            <a:extLst>
              <a:ext uri="{FF2B5EF4-FFF2-40B4-BE49-F238E27FC236}">
                <a16:creationId xmlns:a16="http://schemas.microsoft.com/office/drawing/2014/main" id="{F76D7F7B-0579-787B-1DD3-E825A4A72FC9}"/>
              </a:ext>
            </a:extLst>
          </p:cNvPr>
          <p:cNvSpPr txBox="1"/>
          <p:nvPr/>
        </p:nvSpPr>
        <p:spPr>
          <a:xfrm>
            <a:off x="8209118" y="1196093"/>
            <a:ext cx="1816740" cy="63094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500" b="1" i="0" u="none" strike="noStrike" cap="none" dirty="0">
                <a:solidFill>
                  <a:schemeClr val="accent2"/>
                </a:solidFill>
                <a:latin typeface="Nunito Sans ExtraBold"/>
                <a:ea typeface="Nunito Sans ExtraBold"/>
                <a:cs typeface="Nunito Sans ExtraBold"/>
                <a:sym typeface="Nunito Sans ExtraBold"/>
              </a:rPr>
              <a:t>2023</a:t>
            </a:r>
            <a:endParaRPr sz="3500" b="1" i="0" u="none" strike="noStrike" cap="none" baseline="30000" dirty="0">
              <a:solidFill>
                <a:schemeClr val="accent2"/>
              </a:solidFill>
              <a:latin typeface="Nunito Sans ExtraBold"/>
              <a:ea typeface="Nunito Sans ExtraBold"/>
              <a:cs typeface="Nunito Sans ExtraBold"/>
              <a:sym typeface="Nunito Sans ExtraBold"/>
            </a:endParaRPr>
          </a:p>
        </p:txBody>
      </p:sp>
      <p:sp>
        <p:nvSpPr>
          <p:cNvPr id="4" name="Google Shape;399;p3">
            <a:extLst>
              <a:ext uri="{FF2B5EF4-FFF2-40B4-BE49-F238E27FC236}">
                <a16:creationId xmlns:a16="http://schemas.microsoft.com/office/drawing/2014/main" id="{DD613828-E349-7B51-7550-52CEA23D7841}"/>
              </a:ext>
            </a:extLst>
          </p:cNvPr>
          <p:cNvSpPr txBox="1"/>
          <p:nvPr/>
        </p:nvSpPr>
        <p:spPr>
          <a:xfrm>
            <a:off x="8177675" y="1743022"/>
            <a:ext cx="1879626" cy="738623"/>
          </a:xfrm>
          <a:prstGeom prst="rect">
            <a:avLst/>
          </a:prstGeom>
          <a:noFill/>
          <a:ln>
            <a:noFill/>
          </a:ln>
        </p:spPr>
        <p:txBody>
          <a:bodyPr spcFirstLastPara="1" wrap="square" lIns="91425" tIns="45700" rIns="91425" bIns="45700" anchor="ctr" anchorCtr="0">
            <a:spAutoFit/>
          </a:bodyPr>
          <a:lstStyle/>
          <a:p>
            <a:pPr marL="0" marR="0" lvl="0" indent="0" algn="ctr" rtl="0">
              <a:spcBef>
                <a:spcPts val="0"/>
              </a:spcBef>
              <a:spcAft>
                <a:spcPts val="0"/>
              </a:spcAft>
              <a:buNone/>
            </a:pPr>
            <a:r>
              <a:rPr lang="en-US" sz="1600" b="0" i="0" u="none" strike="noStrike" cap="none" dirty="0">
                <a:solidFill>
                  <a:srgbClr val="212945"/>
                </a:solidFill>
                <a:latin typeface="Nunito Sans"/>
                <a:ea typeface="Nunito Sans"/>
                <a:cs typeface="Nunito Sans"/>
                <a:sym typeface="Nunito Sans"/>
              </a:rPr>
              <a:t>Expanding to Europe!</a:t>
            </a:r>
          </a:p>
          <a:p>
            <a:pPr marL="0" marR="0" lvl="0" indent="0" algn="ctr" rtl="0">
              <a:spcBef>
                <a:spcPts val="0"/>
              </a:spcBef>
              <a:spcAft>
                <a:spcPts val="0"/>
              </a:spcAft>
              <a:buNone/>
            </a:pPr>
            <a:r>
              <a:rPr lang="en-US" sz="1000" dirty="0">
                <a:solidFill>
                  <a:srgbClr val="212945"/>
                </a:solidFill>
                <a:latin typeface="Nunito Sans"/>
                <a:ea typeface="Nunito Sans"/>
                <a:cs typeface="Nunito Sans"/>
                <a:sym typeface="Nunito Sans"/>
              </a:rPr>
              <a:t>(licensing pending)</a:t>
            </a:r>
            <a:endParaRPr lang="en-US" sz="1000" b="0" i="0" u="none" strike="noStrike" cap="none" dirty="0">
              <a:solidFill>
                <a:srgbClr val="212945"/>
              </a:solidFill>
              <a:latin typeface="Nunito Sans"/>
              <a:ea typeface="Nunito Sans"/>
              <a:cs typeface="Nunito Sans"/>
              <a:sym typeface="Nunito San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09" name="Google Shape;409;p4"/>
          <p:cNvSpPr txBox="1">
            <a:spLocks noGrp="1"/>
          </p:cNvSpPr>
          <p:nvPr>
            <p:ph type="body" idx="1"/>
          </p:nvPr>
        </p:nvSpPr>
        <p:spPr>
          <a:xfrm>
            <a:off x="682581" y="635920"/>
            <a:ext cx="10793514" cy="1225307"/>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212945"/>
              </a:buClr>
              <a:buSzPts val="4500"/>
              <a:buNone/>
            </a:pPr>
            <a:r>
              <a:rPr lang="en-US" sz="4500" b="1" dirty="0">
                <a:latin typeface="Nunito Sans ExtraBold"/>
                <a:ea typeface="Nunito Sans ExtraBold"/>
                <a:cs typeface="Nunito Sans ExtraBold"/>
                <a:sym typeface="Nunito Sans ExtraBold"/>
              </a:rPr>
              <a:t>Homeowners assume </a:t>
            </a:r>
            <a:r>
              <a:rPr lang="en-US" sz="4500" b="1" dirty="0">
                <a:solidFill>
                  <a:srgbClr val="ED6C23"/>
                </a:solidFill>
                <a:latin typeface="Nunito Sans ExtraBold"/>
                <a:ea typeface="Nunito Sans ExtraBold"/>
                <a:cs typeface="Nunito Sans ExtraBold"/>
                <a:sym typeface="Nunito Sans ExtraBold"/>
              </a:rPr>
              <a:t>the worst; </a:t>
            </a:r>
          </a:p>
          <a:p>
            <a:pPr marL="0" lvl="0" indent="0" algn="ctr" rtl="0">
              <a:lnSpc>
                <a:spcPct val="90000"/>
              </a:lnSpc>
              <a:spcBef>
                <a:spcPts val="0"/>
              </a:spcBef>
              <a:spcAft>
                <a:spcPts val="0"/>
              </a:spcAft>
              <a:buClr>
                <a:srgbClr val="212945"/>
              </a:buClr>
              <a:buSzPts val="4500"/>
              <a:buNone/>
            </a:pPr>
            <a:r>
              <a:rPr lang="en-US" b="1" dirty="0">
                <a:solidFill>
                  <a:srgbClr val="ED6C23"/>
                </a:solidFill>
                <a:latin typeface="Nunito Sans ExtraBold"/>
                <a:ea typeface="Nunito Sans ExtraBold"/>
                <a:cs typeface="Nunito Sans ExtraBold"/>
                <a:sym typeface="Nunito Sans ExtraBold"/>
              </a:rPr>
              <a:t>one bad stay can be a catastrophe </a:t>
            </a:r>
            <a:r>
              <a:rPr lang="en-US" dirty="0"/>
              <a:t>for them </a:t>
            </a:r>
            <a:r>
              <a:rPr lang="en-US" i="1" u="sng" dirty="0"/>
              <a:t>and a Property Manager’s business</a:t>
            </a:r>
            <a:endParaRPr lang="en-US" sz="4500" b="1" dirty="0">
              <a:solidFill>
                <a:srgbClr val="ED6C23"/>
              </a:solidFill>
              <a:latin typeface="Nunito Sans ExtraBold"/>
              <a:ea typeface="Nunito Sans ExtraBold"/>
              <a:cs typeface="Nunito Sans ExtraBold"/>
              <a:sym typeface="Nunito Sans ExtraBold"/>
            </a:endParaRPr>
          </a:p>
        </p:txBody>
      </p:sp>
      <p:sp>
        <p:nvSpPr>
          <p:cNvPr id="410" name="Google Shape;410;p4"/>
          <p:cNvSpPr txBox="1">
            <a:spLocks noGrp="1"/>
          </p:cNvSpPr>
          <p:nvPr>
            <p:ph type="body" idx="2"/>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78898"/>
              </a:buClr>
              <a:buSzPts val="1100"/>
              <a:buNone/>
            </a:pPr>
            <a:r>
              <a:rPr lang="en-US" dirty="0"/>
              <a:t>THE PROBLEM</a:t>
            </a:r>
            <a:endParaRPr dirty="0"/>
          </a:p>
        </p:txBody>
      </p:sp>
      <p:pic>
        <p:nvPicPr>
          <p:cNvPr id="411" name="Google Shape;411;p4" descr="A picture containing text&#10;&#10;Description automatically generated"/>
          <p:cNvPicPr preferRelativeResize="0"/>
          <p:nvPr/>
        </p:nvPicPr>
        <p:blipFill rotWithShape="1">
          <a:blip r:embed="rId3">
            <a:alphaModFix/>
          </a:blip>
          <a:srcRect l="17795" t="57077" r="17795" b="6695"/>
          <a:stretch/>
        </p:blipFill>
        <p:spPr>
          <a:xfrm>
            <a:off x="431333" y="2492583"/>
            <a:ext cx="11760667" cy="4365417"/>
          </a:xfrm>
          <a:prstGeom prst="rect">
            <a:avLst/>
          </a:prstGeom>
          <a:noFill/>
          <a:ln>
            <a:noFill/>
          </a:ln>
        </p:spPr>
      </p:pic>
      <p:sp>
        <p:nvSpPr>
          <p:cNvPr id="2" name="TextBox 1">
            <a:extLst>
              <a:ext uri="{FF2B5EF4-FFF2-40B4-BE49-F238E27FC236}">
                <a16:creationId xmlns:a16="http://schemas.microsoft.com/office/drawing/2014/main" id="{E68F8BCE-B039-6CEE-3B01-EFF70477BBB1}"/>
              </a:ext>
            </a:extLst>
          </p:cNvPr>
          <p:cNvSpPr txBox="1"/>
          <p:nvPr/>
        </p:nvSpPr>
        <p:spPr>
          <a:xfrm>
            <a:off x="10519175" y="186184"/>
            <a:ext cx="1672825" cy="307777"/>
          </a:xfrm>
          <a:prstGeom prst="rect">
            <a:avLst/>
          </a:prstGeom>
          <a:noFill/>
        </p:spPr>
        <p:txBody>
          <a:bodyPr wrap="square" rtlCol="0">
            <a:spAutoFit/>
          </a:bodyPr>
          <a:lstStyle/>
          <a:p>
            <a:r>
              <a:rPr lang="en-US" dirty="0"/>
              <a:t>CONFIDENTIAL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sp>
        <p:nvSpPr>
          <p:cNvPr id="460" name="Google Shape;460;p7"/>
          <p:cNvSpPr txBox="1">
            <a:spLocks noGrp="1"/>
          </p:cNvSpPr>
          <p:nvPr>
            <p:ph type="body" idx="1"/>
          </p:nvPr>
        </p:nvSpPr>
        <p:spPr>
          <a:xfrm>
            <a:off x="2524124" y="674198"/>
            <a:ext cx="7355418" cy="868349"/>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ED6C23"/>
              </a:buClr>
              <a:buSzPts val="3200"/>
              <a:buNone/>
            </a:pPr>
            <a:r>
              <a:rPr lang="en-US" dirty="0">
                <a:solidFill>
                  <a:srgbClr val="ED6C23"/>
                </a:solidFill>
              </a:rPr>
              <a:t>What</a:t>
            </a:r>
            <a:r>
              <a:rPr lang="en-US" dirty="0"/>
              <a:t> happens when </a:t>
            </a:r>
            <a:br>
              <a:rPr lang="en-US" dirty="0"/>
            </a:br>
            <a:r>
              <a:rPr lang="en-US" dirty="0"/>
              <a:t>something goes wrong?</a:t>
            </a:r>
            <a:endParaRPr dirty="0"/>
          </a:p>
          <a:p>
            <a:pPr marL="0" lvl="0" indent="0" algn="ctr" rtl="0">
              <a:lnSpc>
                <a:spcPct val="90000"/>
              </a:lnSpc>
              <a:spcBef>
                <a:spcPts val="1000"/>
              </a:spcBef>
              <a:spcAft>
                <a:spcPts val="0"/>
              </a:spcAft>
              <a:buClr>
                <a:srgbClr val="212945"/>
              </a:buClr>
              <a:buSzPts val="3200"/>
              <a:buNone/>
            </a:pPr>
            <a:endParaRPr dirty="0"/>
          </a:p>
        </p:txBody>
      </p:sp>
      <p:sp>
        <p:nvSpPr>
          <p:cNvPr id="461" name="Google Shape;461;p7"/>
          <p:cNvSpPr txBox="1">
            <a:spLocks noGrp="1"/>
          </p:cNvSpPr>
          <p:nvPr>
            <p:ph type="body" idx="2"/>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78898"/>
              </a:buClr>
              <a:buSzPts val="1100"/>
              <a:buNone/>
            </a:pPr>
            <a:r>
              <a:rPr lang="en-US" dirty="0"/>
              <a:t>THE SOLUTION</a:t>
            </a:r>
            <a:endParaRPr dirty="0"/>
          </a:p>
        </p:txBody>
      </p:sp>
      <p:cxnSp>
        <p:nvCxnSpPr>
          <p:cNvPr id="462" name="Google Shape;462;p7"/>
          <p:cNvCxnSpPr/>
          <p:nvPr/>
        </p:nvCxnSpPr>
        <p:spPr>
          <a:xfrm>
            <a:off x="-1169341" y="6935497"/>
            <a:ext cx="0" cy="2599736"/>
          </a:xfrm>
          <a:prstGeom prst="straightConnector1">
            <a:avLst/>
          </a:prstGeom>
          <a:noFill/>
          <a:ln w="22225" cap="flat" cmpd="sng">
            <a:solidFill>
              <a:srgbClr val="778898">
                <a:alpha val="6666"/>
              </a:srgbClr>
            </a:solidFill>
            <a:prstDash val="solid"/>
            <a:miter lim="800000"/>
            <a:headEnd type="none" w="sm" len="sm"/>
            <a:tailEnd type="none" w="sm" len="sm"/>
          </a:ln>
        </p:spPr>
      </p:cxnSp>
      <p:sp>
        <p:nvSpPr>
          <p:cNvPr id="463" name="Google Shape;463;p7"/>
          <p:cNvSpPr/>
          <p:nvPr/>
        </p:nvSpPr>
        <p:spPr>
          <a:xfrm>
            <a:off x="1495448" y="2035249"/>
            <a:ext cx="9864753" cy="937392"/>
          </a:xfrm>
          <a:prstGeom prst="roundRect">
            <a:avLst>
              <a:gd name="adj" fmla="val 50000"/>
            </a:avLst>
          </a:prstGeom>
          <a:solidFill>
            <a:srgbClr val="23A4ED"/>
          </a:solidFill>
          <a:ln w="571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464" name="Google Shape;464;p7"/>
          <p:cNvSpPr txBox="1"/>
          <p:nvPr/>
        </p:nvSpPr>
        <p:spPr>
          <a:xfrm>
            <a:off x="3061700" y="2474890"/>
            <a:ext cx="6640200" cy="415800"/>
          </a:xfrm>
          <a:prstGeom prst="rect">
            <a:avLst/>
          </a:prstGeom>
          <a:noFill/>
          <a:ln>
            <a:noFill/>
          </a:ln>
        </p:spPr>
        <p:txBody>
          <a:bodyPr spcFirstLastPara="1" wrap="square" lIns="137400" tIns="68700" rIns="137400" bIns="68700" anchor="t" anchorCtr="0">
            <a:spAutoFit/>
          </a:bodyPr>
          <a:lstStyle/>
          <a:p>
            <a:pPr marL="0" marR="0" lvl="0" indent="0" algn="ctr" rtl="0">
              <a:spcBef>
                <a:spcPts val="0"/>
              </a:spcBef>
              <a:spcAft>
                <a:spcPts val="0"/>
              </a:spcAft>
              <a:buNone/>
            </a:pPr>
            <a:r>
              <a:rPr lang="en-US" sz="1800" b="1" i="0" u="none" strike="noStrike" cap="none" dirty="0">
                <a:solidFill>
                  <a:schemeClr val="lt1"/>
                </a:solidFill>
                <a:latin typeface="Nunito Sans SemiBold"/>
                <a:ea typeface="Nunito Sans SemiBold"/>
                <a:cs typeface="Nunito Sans SemiBold"/>
                <a:sym typeface="Nunito Sans SemiBold"/>
              </a:rPr>
              <a:t>with up to </a:t>
            </a:r>
            <a:r>
              <a:rPr lang="en-US" sz="1800" b="1" dirty="0">
                <a:solidFill>
                  <a:schemeClr val="lt1"/>
                </a:solidFill>
                <a:latin typeface="Nunito Sans SemiBold"/>
                <a:ea typeface="Nunito Sans SemiBold"/>
                <a:cs typeface="Nunito Sans SemiBold"/>
                <a:sym typeface="Nunito Sans SemiBold"/>
              </a:rPr>
              <a:t>€</a:t>
            </a:r>
            <a:r>
              <a:rPr lang="en-US" sz="1800" b="1" i="0" u="none" strike="noStrike" cap="none" dirty="0">
                <a:solidFill>
                  <a:schemeClr val="lt1"/>
                </a:solidFill>
                <a:latin typeface="Nunito Sans SemiBold"/>
                <a:ea typeface="Nunito Sans SemiBold"/>
                <a:cs typeface="Nunito Sans SemiBold"/>
                <a:sym typeface="Nunito Sans SemiBold"/>
              </a:rPr>
              <a:t>1,000,000 of embedded commercial insurance</a:t>
            </a:r>
            <a:endParaRPr dirty="0"/>
          </a:p>
        </p:txBody>
      </p:sp>
      <p:sp>
        <p:nvSpPr>
          <p:cNvPr id="466" name="Google Shape;466;p7"/>
          <p:cNvSpPr txBox="1"/>
          <p:nvPr/>
        </p:nvSpPr>
        <p:spPr>
          <a:xfrm>
            <a:off x="1393905" y="1696846"/>
            <a:ext cx="10108190" cy="89251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lang="en-US" sz="2400" b="1" i="0" u="none" strike="noStrike" cap="none" dirty="0">
              <a:solidFill>
                <a:schemeClr val="lt1"/>
              </a:solidFill>
              <a:latin typeface="Nunito Sans ExtraBold"/>
              <a:ea typeface="Nunito Sans ExtraBold"/>
              <a:cs typeface="Nunito Sans ExtraBold"/>
              <a:sym typeface="Nunito Sans ExtraBold"/>
            </a:endParaRPr>
          </a:p>
          <a:p>
            <a:pPr marL="0" marR="0" lvl="0" indent="0" algn="ctr" rtl="0">
              <a:spcBef>
                <a:spcPts val="0"/>
              </a:spcBef>
              <a:spcAft>
                <a:spcPts val="0"/>
              </a:spcAft>
              <a:buNone/>
            </a:pPr>
            <a:r>
              <a:rPr lang="en-US" sz="2400" b="1" i="0" u="none" strike="noStrike" cap="none" dirty="0">
                <a:solidFill>
                  <a:schemeClr val="lt1"/>
                </a:solidFill>
                <a:latin typeface="Nunito Sans ExtraBold"/>
                <a:ea typeface="Nunito Sans ExtraBold"/>
                <a:cs typeface="Nunito Sans ExtraBold"/>
                <a:sym typeface="Nunito Sans ExtraBold"/>
              </a:rPr>
              <a:t>Safely is there for Property Managers, their homeowners &amp; guests</a:t>
            </a:r>
            <a:r>
              <a:rPr lang="en-US" sz="2800" b="1" i="0" u="none" strike="noStrike" cap="none" dirty="0">
                <a:solidFill>
                  <a:schemeClr val="lt1"/>
                </a:solidFill>
                <a:latin typeface="Nunito Sans ExtraBold"/>
                <a:ea typeface="Nunito Sans ExtraBold"/>
                <a:cs typeface="Nunito Sans ExtraBold"/>
                <a:sym typeface="Nunito Sans ExtraBold"/>
              </a:rPr>
              <a:t> </a:t>
            </a:r>
            <a:endParaRPr sz="1600" dirty="0"/>
          </a:p>
        </p:txBody>
      </p:sp>
      <p:sp>
        <p:nvSpPr>
          <p:cNvPr id="468" name="Google Shape;468;p7"/>
          <p:cNvSpPr txBox="1"/>
          <p:nvPr/>
        </p:nvSpPr>
        <p:spPr>
          <a:xfrm>
            <a:off x="1708525" y="3276707"/>
            <a:ext cx="2340600" cy="969900"/>
          </a:xfrm>
          <a:prstGeom prst="rect">
            <a:avLst/>
          </a:prstGeom>
          <a:noFill/>
          <a:ln>
            <a:noFill/>
          </a:ln>
        </p:spPr>
        <p:txBody>
          <a:bodyPr spcFirstLastPara="1" wrap="square" lIns="137400" tIns="68700" rIns="137400" bIns="68700" anchor="t" anchorCtr="0">
            <a:spAutoFit/>
          </a:bodyPr>
          <a:lstStyle/>
          <a:p>
            <a:pPr marL="0" marR="0" lvl="0" indent="0" algn="l" rtl="0">
              <a:spcBef>
                <a:spcPts val="0"/>
              </a:spcBef>
              <a:spcAft>
                <a:spcPts val="0"/>
              </a:spcAft>
              <a:buNone/>
            </a:pPr>
            <a:r>
              <a:rPr lang="en-US" sz="1800" b="0" i="0" u="none" strike="noStrike" cap="none" dirty="0">
                <a:solidFill>
                  <a:srgbClr val="204155"/>
                </a:solidFill>
                <a:latin typeface="Nunito Sans"/>
                <a:ea typeface="Nunito Sans"/>
                <a:cs typeface="Nunito Sans"/>
                <a:sym typeface="Nunito Sans"/>
              </a:rPr>
              <a:t>Covers damage </a:t>
            </a:r>
            <a:endParaRPr sz="1800" b="0" i="0" u="none" strike="noStrike" cap="none" dirty="0">
              <a:solidFill>
                <a:srgbClr val="204155"/>
              </a:solidFill>
              <a:latin typeface="Nunito Sans"/>
              <a:ea typeface="Nunito Sans"/>
              <a:cs typeface="Nunito Sans"/>
              <a:sym typeface="Nunito Sans"/>
            </a:endParaRPr>
          </a:p>
          <a:p>
            <a:pPr marL="0" marR="0" lvl="0" indent="0" algn="l" rtl="0">
              <a:spcBef>
                <a:spcPts val="0"/>
              </a:spcBef>
              <a:spcAft>
                <a:spcPts val="0"/>
              </a:spcAft>
              <a:buNone/>
            </a:pPr>
            <a:r>
              <a:rPr lang="en-US" sz="1800" b="0" i="0" u="none" strike="noStrike" cap="none" dirty="0">
                <a:solidFill>
                  <a:srgbClr val="204155"/>
                </a:solidFill>
                <a:latin typeface="Nunito Sans"/>
                <a:ea typeface="Nunito Sans"/>
                <a:cs typeface="Nunito Sans"/>
                <a:sym typeface="Nunito Sans"/>
              </a:rPr>
              <a:t>to the home’s </a:t>
            </a:r>
            <a:r>
              <a:rPr lang="en-US" sz="1800" b="1" i="1" dirty="0">
                <a:solidFill>
                  <a:srgbClr val="204155"/>
                </a:solidFill>
                <a:latin typeface="Nunito Sans"/>
                <a:ea typeface="Nunito Sans"/>
                <a:cs typeface="Nunito Sans"/>
                <a:sym typeface="Nunito Sans"/>
              </a:rPr>
              <a:t>structure</a:t>
            </a:r>
            <a:endParaRPr b="1" i="1" dirty="0"/>
          </a:p>
        </p:txBody>
      </p:sp>
      <p:sp>
        <p:nvSpPr>
          <p:cNvPr id="469" name="Google Shape;469;p7"/>
          <p:cNvSpPr txBox="1"/>
          <p:nvPr/>
        </p:nvSpPr>
        <p:spPr>
          <a:xfrm>
            <a:off x="5298042" y="3276707"/>
            <a:ext cx="2061600" cy="969900"/>
          </a:xfrm>
          <a:prstGeom prst="rect">
            <a:avLst/>
          </a:prstGeom>
          <a:noFill/>
          <a:ln>
            <a:noFill/>
          </a:ln>
        </p:spPr>
        <p:txBody>
          <a:bodyPr spcFirstLastPara="1" wrap="square" lIns="137400" tIns="68700" rIns="137400" bIns="68700" anchor="t" anchorCtr="0">
            <a:spAutoFit/>
          </a:bodyPr>
          <a:lstStyle/>
          <a:p>
            <a:pPr marL="0" marR="0" lvl="0" indent="0" algn="l" rtl="0">
              <a:spcBef>
                <a:spcPts val="0"/>
              </a:spcBef>
              <a:spcAft>
                <a:spcPts val="0"/>
              </a:spcAft>
              <a:buNone/>
            </a:pPr>
            <a:r>
              <a:rPr lang="en-US" sz="1800" b="0" i="0" u="none" strike="noStrike" cap="none" dirty="0">
                <a:solidFill>
                  <a:srgbClr val="204155"/>
                </a:solidFill>
                <a:latin typeface="Nunito Sans"/>
                <a:ea typeface="Nunito Sans"/>
                <a:cs typeface="Nunito Sans"/>
                <a:sym typeface="Nunito Sans"/>
              </a:rPr>
              <a:t>Covers </a:t>
            </a:r>
            <a:r>
              <a:rPr lang="en-US" sz="1800" dirty="0">
                <a:solidFill>
                  <a:srgbClr val="204155"/>
                </a:solidFill>
                <a:latin typeface="Nunito Sans"/>
                <a:ea typeface="Nunito Sans"/>
                <a:cs typeface="Nunito Sans"/>
                <a:sym typeface="Nunito Sans"/>
              </a:rPr>
              <a:t>damage to the home’s </a:t>
            </a:r>
            <a:r>
              <a:rPr lang="en-US" sz="1800" b="1" i="1" dirty="0">
                <a:solidFill>
                  <a:srgbClr val="204155"/>
                </a:solidFill>
                <a:latin typeface="Nunito Sans"/>
                <a:ea typeface="Nunito Sans"/>
                <a:cs typeface="Nunito Sans"/>
                <a:sym typeface="Nunito Sans"/>
              </a:rPr>
              <a:t>contents</a:t>
            </a:r>
            <a:endParaRPr b="1" i="1" dirty="0"/>
          </a:p>
        </p:txBody>
      </p:sp>
      <p:sp>
        <p:nvSpPr>
          <p:cNvPr id="472" name="Google Shape;472;p7"/>
          <p:cNvSpPr txBox="1"/>
          <p:nvPr/>
        </p:nvSpPr>
        <p:spPr>
          <a:xfrm>
            <a:off x="8338143" y="3276707"/>
            <a:ext cx="3789600" cy="969739"/>
          </a:xfrm>
          <a:prstGeom prst="rect">
            <a:avLst/>
          </a:prstGeom>
          <a:noFill/>
          <a:ln>
            <a:noFill/>
          </a:ln>
        </p:spPr>
        <p:txBody>
          <a:bodyPr spcFirstLastPara="1" wrap="square" lIns="137400" tIns="68700" rIns="137400" bIns="68700" anchor="t" anchorCtr="0">
            <a:spAutoFit/>
          </a:bodyPr>
          <a:lstStyle/>
          <a:p>
            <a:pPr marL="0" marR="0" lvl="0" indent="0" algn="l" rtl="0">
              <a:spcBef>
                <a:spcPts val="0"/>
              </a:spcBef>
              <a:spcAft>
                <a:spcPts val="0"/>
              </a:spcAft>
              <a:buNone/>
            </a:pPr>
            <a:r>
              <a:rPr lang="en-US" sz="1800" b="0" i="0" u="none" strike="noStrike" cap="none" dirty="0">
                <a:solidFill>
                  <a:srgbClr val="204155"/>
                </a:solidFill>
                <a:latin typeface="Nunito Sans"/>
                <a:ea typeface="Nunito Sans"/>
                <a:cs typeface="Nunito Sans"/>
                <a:sym typeface="Nunito Sans"/>
              </a:rPr>
              <a:t>Covers property manager and homeowner for guest injury </a:t>
            </a:r>
            <a:r>
              <a:rPr lang="en-US" sz="1800" b="1" i="1" strike="noStrike" cap="none" dirty="0">
                <a:solidFill>
                  <a:srgbClr val="204155"/>
                </a:solidFill>
                <a:latin typeface="Nunito Sans"/>
                <a:ea typeface="Nunito Sans"/>
                <a:cs typeface="Nunito Sans"/>
                <a:sym typeface="Nunito Sans"/>
              </a:rPr>
              <a:t>liability</a:t>
            </a:r>
            <a:endParaRPr dirty="0"/>
          </a:p>
        </p:txBody>
      </p:sp>
      <p:grpSp>
        <p:nvGrpSpPr>
          <p:cNvPr id="473" name="Google Shape;473;p7"/>
          <p:cNvGrpSpPr/>
          <p:nvPr/>
        </p:nvGrpSpPr>
        <p:grpSpPr>
          <a:xfrm>
            <a:off x="1366734" y="3383392"/>
            <a:ext cx="325340" cy="325340"/>
            <a:chOff x="1600119" y="3434727"/>
            <a:chExt cx="444329" cy="444329"/>
          </a:xfrm>
        </p:grpSpPr>
        <p:sp>
          <p:nvSpPr>
            <p:cNvPr id="474" name="Google Shape;474;p7"/>
            <p:cNvSpPr/>
            <p:nvPr/>
          </p:nvSpPr>
          <p:spPr>
            <a:xfrm>
              <a:off x="1600119" y="3434727"/>
              <a:ext cx="444329" cy="444329"/>
            </a:xfrm>
            <a:prstGeom prst="ellipse">
              <a:avLst/>
            </a:prstGeom>
            <a:solidFill>
              <a:srgbClr val="ED6C2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pic>
          <p:nvPicPr>
            <p:cNvPr id="475" name="Google Shape;475;p7"/>
            <p:cNvPicPr preferRelativeResize="0"/>
            <p:nvPr/>
          </p:nvPicPr>
          <p:blipFill rotWithShape="1">
            <a:blip r:embed="rId3">
              <a:alphaModFix/>
            </a:blip>
            <a:srcRect/>
            <a:stretch/>
          </p:blipFill>
          <p:spPr>
            <a:xfrm>
              <a:off x="1732844" y="3560541"/>
              <a:ext cx="174585" cy="199526"/>
            </a:xfrm>
            <a:prstGeom prst="rect">
              <a:avLst/>
            </a:prstGeom>
            <a:noFill/>
            <a:ln>
              <a:noFill/>
            </a:ln>
          </p:spPr>
        </p:pic>
      </p:grpSp>
      <p:sp>
        <p:nvSpPr>
          <p:cNvPr id="476" name="Google Shape;476;p7"/>
          <p:cNvSpPr txBox="1"/>
          <p:nvPr/>
        </p:nvSpPr>
        <p:spPr>
          <a:xfrm>
            <a:off x="-525982" y="3239320"/>
            <a:ext cx="18473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grpSp>
        <p:nvGrpSpPr>
          <p:cNvPr id="477" name="Google Shape;477;p7"/>
          <p:cNvGrpSpPr/>
          <p:nvPr/>
        </p:nvGrpSpPr>
        <p:grpSpPr>
          <a:xfrm>
            <a:off x="4941540" y="3383392"/>
            <a:ext cx="325340" cy="325340"/>
            <a:chOff x="1600119" y="3434727"/>
            <a:chExt cx="444329" cy="444329"/>
          </a:xfrm>
        </p:grpSpPr>
        <p:sp>
          <p:nvSpPr>
            <p:cNvPr id="478" name="Google Shape;478;p7"/>
            <p:cNvSpPr/>
            <p:nvPr/>
          </p:nvSpPr>
          <p:spPr>
            <a:xfrm>
              <a:off x="1600119" y="3434727"/>
              <a:ext cx="444329" cy="444329"/>
            </a:xfrm>
            <a:prstGeom prst="ellipse">
              <a:avLst/>
            </a:prstGeom>
            <a:solidFill>
              <a:srgbClr val="ED6C2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479" name="Google Shape;479;p7"/>
            <p:cNvPicPr preferRelativeResize="0"/>
            <p:nvPr/>
          </p:nvPicPr>
          <p:blipFill rotWithShape="1">
            <a:blip r:embed="rId3">
              <a:alphaModFix/>
            </a:blip>
            <a:srcRect/>
            <a:stretch/>
          </p:blipFill>
          <p:spPr>
            <a:xfrm>
              <a:off x="1732844" y="3560541"/>
              <a:ext cx="174585" cy="199526"/>
            </a:xfrm>
            <a:prstGeom prst="rect">
              <a:avLst/>
            </a:prstGeom>
            <a:noFill/>
            <a:ln>
              <a:noFill/>
            </a:ln>
          </p:spPr>
        </p:pic>
      </p:grpSp>
      <p:grpSp>
        <p:nvGrpSpPr>
          <p:cNvPr id="480" name="Google Shape;480;p7"/>
          <p:cNvGrpSpPr/>
          <p:nvPr/>
        </p:nvGrpSpPr>
        <p:grpSpPr>
          <a:xfrm>
            <a:off x="7994110" y="3383392"/>
            <a:ext cx="325340" cy="325340"/>
            <a:chOff x="1600119" y="3434727"/>
            <a:chExt cx="444329" cy="444329"/>
          </a:xfrm>
        </p:grpSpPr>
        <p:sp>
          <p:nvSpPr>
            <p:cNvPr id="481" name="Google Shape;481;p7"/>
            <p:cNvSpPr/>
            <p:nvPr/>
          </p:nvSpPr>
          <p:spPr>
            <a:xfrm>
              <a:off x="1600119" y="3434727"/>
              <a:ext cx="444329" cy="444329"/>
            </a:xfrm>
            <a:prstGeom prst="ellipse">
              <a:avLst/>
            </a:prstGeom>
            <a:solidFill>
              <a:srgbClr val="ED6C2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482" name="Google Shape;482;p7"/>
            <p:cNvPicPr preferRelativeResize="0"/>
            <p:nvPr/>
          </p:nvPicPr>
          <p:blipFill rotWithShape="1">
            <a:blip r:embed="rId3">
              <a:alphaModFix/>
            </a:blip>
            <a:srcRect/>
            <a:stretch/>
          </p:blipFill>
          <p:spPr>
            <a:xfrm>
              <a:off x="1732844" y="3560541"/>
              <a:ext cx="174585" cy="199526"/>
            </a:xfrm>
            <a:prstGeom prst="rect">
              <a:avLst/>
            </a:prstGeom>
            <a:noFill/>
            <a:ln>
              <a:noFill/>
            </a:ln>
          </p:spPr>
        </p:pic>
      </p:grpSp>
      <p:sp>
        <p:nvSpPr>
          <p:cNvPr id="2" name="Google Shape;500;p8">
            <a:extLst>
              <a:ext uri="{FF2B5EF4-FFF2-40B4-BE49-F238E27FC236}">
                <a16:creationId xmlns:a16="http://schemas.microsoft.com/office/drawing/2014/main" id="{5E81ECC6-CDBA-C281-203C-CC6C014E5976}"/>
              </a:ext>
            </a:extLst>
          </p:cNvPr>
          <p:cNvSpPr txBox="1"/>
          <p:nvPr/>
        </p:nvSpPr>
        <p:spPr>
          <a:xfrm>
            <a:off x="6619084" y="4633598"/>
            <a:ext cx="495826" cy="384969"/>
          </a:xfrm>
          <a:prstGeom prst="rect">
            <a:avLst/>
          </a:prstGeom>
          <a:noFill/>
          <a:ln>
            <a:noFill/>
          </a:ln>
        </p:spPr>
        <p:txBody>
          <a:bodyPr spcFirstLastPara="1" wrap="square" lIns="137400" tIns="68700" rIns="137400" bIns="68700" anchor="t" anchorCtr="0">
            <a:spAutoFit/>
          </a:bodyPr>
          <a:lstStyle/>
          <a:p>
            <a:pPr marL="0" marR="0" lvl="0" indent="0" algn="ctr" rtl="0">
              <a:spcBef>
                <a:spcPts val="0"/>
              </a:spcBef>
              <a:spcAft>
                <a:spcPts val="0"/>
              </a:spcAft>
              <a:buNone/>
            </a:pPr>
            <a:r>
              <a:rPr lang="en-US" sz="1600" b="1" dirty="0">
                <a:solidFill>
                  <a:schemeClr val="lt1"/>
                </a:solidFill>
                <a:latin typeface="Nunito Sans ExtraBold"/>
                <a:ea typeface="Nunito Sans ExtraBold"/>
                <a:cs typeface="Nunito Sans ExtraBold"/>
                <a:sym typeface="Nunito Sans ExtraBold"/>
              </a:rPr>
              <a:t>!</a:t>
            </a:r>
            <a:endParaRPr dirty="0"/>
          </a:p>
        </p:txBody>
      </p:sp>
      <p:sp>
        <p:nvSpPr>
          <p:cNvPr id="3" name="Google Shape;510;p8">
            <a:extLst>
              <a:ext uri="{FF2B5EF4-FFF2-40B4-BE49-F238E27FC236}">
                <a16:creationId xmlns:a16="http://schemas.microsoft.com/office/drawing/2014/main" id="{06AB9A34-4042-8628-A400-59AFEF2B886C}"/>
              </a:ext>
            </a:extLst>
          </p:cNvPr>
          <p:cNvSpPr/>
          <p:nvPr/>
        </p:nvSpPr>
        <p:spPr>
          <a:xfrm>
            <a:off x="1296679" y="4390245"/>
            <a:ext cx="1839013" cy="1632503"/>
          </a:xfrm>
          <a:prstGeom prst="roundRect">
            <a:avLst>
              <a:gd name="adj" fmla="val 10318"/>
            </a:avLst>
          </a:prstGeom>
          <a:solidFill>
            <a:srgbClr val="C6E4F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511;p8">
            <a:extLst>
              <a:ext uri="{FF2B5EF4-FFF2-40B4-BE49-F238E27FC236}">
                <a16:creationId xmlns:a16="http://schemas.microsoft.com/office/drawing/2014/main" id="{2A701F92-79F3-0D94-35B4-3DBB35EEB6A4}"/>
              </a:ext>
            </a:extLst>
          </p:cNvPr>
          <p:cNvSpPr txBox="1"/>
          <p:nvPr/>
        </p:nvSpPr>
        <p:spPr>
          <a:xfrm>
            <a:off x="1426713" y="5376158"/>
            <a:ext cx="1569720" cy="384963"/>
          </a:xfrm>
          <a:prstGeom prst="rect">
            <a:avLst/>
          </a:prstGeom>
          <a:noFill/>
          <a:ln>
            <a:noFill/>
          </a:ln>
        </p:spPr>
        <p:txBody>
          <a:bodyPr spcFirstLastPara="1" wrap="square" lIns="137400" tIns="68700" rIns="137400" bIns="68700" anchor="t" anchorCtr="0">
            <a:spAutoFit/>
          </a:bodyPr>
          <a:lstStyle/>
          <a:p>
            <a:pPr marL="0" marR="0" lvl="0" indent="0" algn="ctr" rtl="0">
              <a:spcBef>
                <a:spcPts val="0"/>
              </a:spcBef>
              <a:spcAft>
                <a:spcPts val="0"/>
              </a:spcAft>
              <a:buNone/>
            </a:pPr>
            <a:r>
              <a:rPr lang="en-US" sz="1600" b="1" dirty="0">
                <a:solidFill>
                  <a:srgbClr val="212945"/>
                </a:solidFill>
                <a:latin typeface="Nunito Sans SemiBold"/>
                <a:ea typeface="Nunito Sans SemiBold"/>
                <a:cs typeface="Nunito Sans SemiBold"/>
                <a:sym typeface="Nunito Sans SemiBold"/>
              </a:rPr>
              <a:t>Pet Damage</a:t>
            </a:r>
            <a:endParaRPr sz="1600" b="1" dirty="0">
              <a:solidFill>
                <a:srgbClr val="212945"/>
              </a:solidFill>
              <a:latin typeface="Nunito Sans SemiBold"/>
              <a:ea typeface="Nunito Sans SemiBold"/>
              <a:cs typeface="Nunito Sans SemiBold"/>
              <a:sym typeface="Nunito Sans SemiBold"/>
            </a:endParaRPr>
          </a:p>
        </p:txBody>
      </p:sp>
      <p:pic>
        <p:nvPicPr>
          <p:cNvPr id="5" name="Google Shape;512;p8">
            <a:extLst>
              <a:ext uri="{FF2B5EF4-FFF2-40B4-BE49-F238E27FC236}">
                <a16:creationId xmlns:a16="http://schemas.microsoft.com/office/drawing/2014/main" id="{D1E386AA-4438-FE9F-3305-AAF6CC2D8F69}"/>
              </a:ext>
            </a:extLst>
          </p:cNvPr>
          <p:cNvPicPr preferRelativeResize="0"/>
          <p:nvPr/>
        </p:nvPicPr>
        <p:blipFill rotWithShape="1">
          <a:blip r:embed="rId4">
            <a:alphaModFix/>
          </a:blip>
          <a:srcRect/>
          <a:stretch/>
        </p:blipFill>
        <p:spPr>
          <a:xfrm>
            <a:off x="1715948" y="4748090"/>
            <a:ext cx="840586" cy="565550"/>
          </a:xfrm>
          <a:prstGeom prst="rect">
            <a:avLst/>
          </a:prstGeom>
          <a:noFill/>
          <a:ln>
            <a:noFill/>
          </a:ln>
        </p:spPr>
      </p:pic>
      <p:sp>
        <p:nvSpPr>
          <p:cNvPr id="6" name="Google Shape;513;p8">
            <a:extLst>
              <a:ext uri="{FF2B5EF4-FFF2-40B4-BE49-F238E27FC236}">
                <a16:creationId xmlns:a16="http://schemas.microsoft.com/office/drawing/2014/main" id="{65F54520-BF18-BA28-1E46-E193DA045A2A}"/>
              </a:ext>
            </a:extLst>
          </p:cNvPr>
          <p:cNvSpPr/>
          <p:nvPr/>
        </p:nvSpPr>
        <p:spPr>
          <a:xfrm>
            <a:off x="3282756" y="4390245"/>
            <a:ext cx="1839013" cy="1632503"/>
          </a:xfrm>
          <a:prstGeom prst="roundRect">
            <a:avLst>
              <a:gd name="adj" fmla="val 10318"/>
            </a:avLst>
          </a:prstGeom>
          <a:solidFill>
            <a:srgbClr val="C6E4F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7" name="Google Shape;514;p8">
            <a:extLst>
              <a:ext uri="{FF2B5EF4-FFF2-40B4-BE49-F238E27FC236}">
                <a16:creationId xmlns:a16="http://schemas.microsoft.com/office/drawing/2014/main" id="{D0CE6817-9CFB-C646-7533-C75379851CC4}"/>
              </a:ext>
            </a:extLst>
          </p:cNvPr>
          <p:cNvSpPr/>
          <p:nvPr/>
        </p:nvSpPr>
        <p:spPr>
          <a:xfrm>
            <a:off x="5268832" y="4390245"/>
            <a:ext cx="1839013" cy="1632503"/>
          </a:xfrm>
          <a:prstGeom prst="roundRect">
            <a:avLst>
              <a:gd name="adj" fmla="val 10318"/>
            </a:avLst>
          </a:prstGeom>
          <a:solidFill>
            <a:srgbClr val="C6E4F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Google Shape;515;p8">
            <a:extLst>
              <a:ext uri="{FF2B5EF4-FFF2-40B4-BE49-F238E27FC236}">
                <a16:creationId xmlns:a16="http://schemas.microsoft.com/office/drawing/2014/main" id="{5A0C498A-7B6C-9EB6-E6A4-DFC5CEB953EA}"/>
              </a:ext>
            </a:extLst>
          </p:cNvPr>
          <p:cNvSpPr/>
          <p:nvPr/>
        </p:nvSpPr>
        <p:spPr>
          <a:xfrm>
            <a:off x="7254909" y="4390245"/>
            <a:ext cx="1839013" cy="1632503"/>
          </a:xfrm>
          <a:prstGeom prst="roundRect">
            <a:avLst>
              <a:gd name="adj" fmla="val 10318"/>
            </a:avLst>
          </a:prstGeom>
          <a:solidFill>
            <a:srgbClr val="C6E4F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9" name="Google Shape;516;p8">
            <a:extLst>
              <a:ext uri="{FF2B5EF4-FFF2-40B4-BE49-F238E27FC236}">
                <a16:creationId xmlns:a16="http://schemas.microsoft.com/office/drawing/2014/main" id="{91B87231-3691-E17E-A243-7579595B4692}"/>
              </a:ext>
            </a:extLst>
          </p:cNvPr>
          <p:cNvSpPr/>
          <p:nvPr/>
        </p:nvSpPr>
        <p:spPr>
          <a:xfrm>
            <a:off x="9240986" y="4390245"/>
            <a:ext cx="1839013" cy="1632503"/>
          </a:xfrm>
          <a:prstGeom prst="roundRect">
            <a:avLst>
              <a:gd name="adj" fmla="val 10318"/>
            </a:avLst>
          </a:prstGeom>
          <a:solidFill>
            <a:srgbClr val="C6E4F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0" name="Google Shape;517;p8">
            <a:extLst>
              <a:ext uri="{FF2B5EF4-FFF2-40B4-BE49-F238E27FC236}">
                <a16:creationId xmlns:a16="http://schemas.microsoft.com/office/drawing/2014/main" id="{609059DC-27BC-EFA3-432E-E07A49976739}"/>
              </a:ext>
            </a:extLst>
          </p:cNvPr>
          <p:cNvPicPr preferRelativeResize="0"/>
          <p:nvPr/>
        </p:nvPicPr>
        <p:blipFill rotWithShape="1">
          <a:blip r:embed="rId5">
            <a:alphaModFix/>
          </a:blip>
          <a:srcRect/>
          <a:stretch/>
        </p:blipFill>
        <p:spPr>
          <a:xfrm>
            <a:off x="3827873" y="4753776"/>
            <a:ext cx="730931" cy="491658"/>
          </a:xfrm>
          <a:prstGeom prst="rect">
            <a:avLst/>
          </a:prstGeom>
          <a:noFill/>
          <a:ln>
            <a:noFill/>
          </a:ln>
        </p:spPr>
      </p:pic>
      <p:sp>
        <p:nvSpPr>
          <p:cNvPr id="11" name="Google Shape;518;p8">
            <a:extLst>
              <a:ext uri="{FF2B5EF4-FFF2-40B4-BE49-F238E27FC236}">
                <a16:creationId xmlns:a16="http://schemas.microsoft.com/office/drawing/2014/main" id="{AEDD494C-80DB-D2AC-ED67-F31300AD767E}"/>
              </a:ext>
            </a:extLst>
          </p:cNvPr>
          <p:cNvSpPr txBox="1"/>
          <p:nvPr/>
        </p:nvSpPr>
        <p:spPr>
          <a:xfrm>
            <a:off x="3479675" y="5376158"/>
            <a:ext cx="1445173" cy="384963"/>
          </a:xfrm>
          <a:prstGeom prst="rect">
            <a:avLst/>
          </a:prstGeom>
          <a:noFill/>
          <a:ln>
            <a:noFill/>
          </a:ln>
        </p:spPr>
        <p:txBody>
          <a:bodyPr spcFirstLastPara="1" wrap="square" lIns="137400" tIns="68700" rIns="137400" bIns="68700" anchor="t" anchorCtr="0">
            <a:spAutoFit/>
          </a:bodyPr>
          <a:lstStyle/>
          <a:p>
            <a:pPr marL="0" marR="0" lvl="0" indent="0" algn="l" rtl="0">
              <a:spcBef>
                <a:spcPts val="0"/>
              </a:spcBef>
              <a:spcAft>
                <a:spcPts val="0"/>
              </a:spcAft>
              <a:buNone/>
            </a:pPr>
            <a:r>
              <a:rPr lang="en-US" sz="1600" b="1" dirty="0">
                <a:solidFill>
                  <a:srgbClr val="212945"/>
                </a:solidFill>
                <a:latin typeface="Nunito Sans SemiBold"/>
                <a:ea typeface="Nunito Sans SemiBold"/>
                <a:cs typeface="Nunito Sans SemiBold"/>
                <a:sym typeface="Nunito Sans SemiBold"/>
              </a:rPr>
              <a:t>Bodily Injury</a:t>
            </a:r>
            <a:endParaRPr sz="1600" b="1" dirty="0">
              <a:solidFill>
                <a:srgbClr val="212945"/>
              </a:solidFill>
              <a:latin typeface="Nunito Sans SemiBold"/>
              <a:ea typeface="Nunito Sans SemiBold"/>
              <a:cs typeface="Nunito Sans SemiBold"/>
              <a:sym typeface="Nunito Sans SemiBold"/>
            </a:endParaRPr>
          </a:p>
        </p:txBody>
      </p:sp>
      <p:pic>
        <p:nvPicPr>
          <p:cNvPr id="12" name="Google Shape;519;p8">
            <a:extLst>
              <a:ext uri="{FF2B5EF4-FFF2-40B4-BE49-F238E27FC236}">
                <a16:creationId xmlns:a16="http://schemas.microsoft.com/office/drawing/2014/main" id="{90B3D74A-D06A-96E9-0B1C-1E4F71C88BCE}"/>
              </a:ext>
            </a:extLst>
          </p:cNvPr>
          <p:cNvPicPr preferRelativeResize="0"/>
          <p:nvPr/>
        </p:nvPicPr>
        <p:blipFill rotWithShape="1">
          <a:blip r:embed="rId6">
            <a:alphaModFix/>
          </a:blip>
          <a:srcRect/>
          <a:stretch/>
        </p:blipFill>
        <p:spPr>
          <a:xfrm>
            <a:off x="5996461" y="4726522"/>
            <a:ext cx="365853" cy="555359"/>
          </a:xfrm>
          <a:prstGeom prst="rect">
            <a:avLst/>
          </a:prstGeom>
          <a:noFill/>
          <a:ln>
            <a:noFill/>
          </a:ln>
        </p:spPr>
      </p:pic>
      <p:sp>
        <p:nvSpPr>
          <p:cNvPr id="13" name="Google Shape;520;p8">
            <a:extLst>
              <a:ext uri="{FF2B5EF4-FFF2-40B4-BE49-F238E27FC236}">
                <a16:creationId xmlns:a16="http://schemas.microsoft.com/office/drawing/2014/main" id="{4962377E-9161-E36A-5E13-FA56312514C7}"/>
              </a:ext>
            </a:extLst>
          </p:cNvPr>
          <p:cNvSpPr txBox="1"/>
          <p:nvPr/>
        </p:nvSpPr>
        <p:spPr>
          <a:xfrm>
            <a:off x="5610621" y="5376158"/>
            <a:ext cx="1137531" cy="384963"/>
          </a:xfrm>
          <a:prstGeom prst="rect">
            <a:avLst/>
          </a:prstGeom>
          <a:noFill/>
          <a:ln>
            <a:noFill/>
          </a:ln>
        </p:spPr>
        <p:txBody>
          <a:bodyPr spcFirstLastPara="1" wrap="square" lIns="137400" tIns="68700" rIns="137400" bIns="68700" anchor="t" anchorCtr="0">
            <a:spAutoFit/>
          </a:bodyPr>
          <a:lstStyle/>
          <a:p>
            <a:pPr marL="0" marR="0" lvl="0" indent="0" algn="ctr" rtl="0">
              <a:spcBef>
                <a:spcPts val="0"/>
              </a:spcBef>
              <a:spcAft>
                <a:spcPts val="0"/>
              </a:spcAft>
              <a:buNone/>
            </a:pPr>
            <a:r>
              <a:rPr lang="en-US" sz="1600" b="1" dirty="0">
                <a:solidFill>
                  <a:srgbClr val="212945"/>
                </a:solidFill>
                <a:latin typeface="Nunito Sans SemiBold"/>
                <a:ea typeface="Nunito Sans SemiBold"/>
                <a:cs typeface="Nunito Sans SemiBold"/>
                <a:sym typeface="Nunito Sans SemiBold"/>
              </a:rPr>
              <a:t>Theft</a:t>
            </a:r>
            <a:endParaRPr sz="1600" b="1" dirty="0">
              <a:solidFill>
                <a:srgbClr val="212945"/>
              </a:solidFill>
              <a:latin typeface="Nunito Sans SemiBold"/>
              <a:ea typeface="Nunito Sans SemiBold"/>
              <a:cs typeface="Nunito Sans SemiBold"/>
              <a:sym typeface="Nunito Sans SemiBold"/>
            </a:endParaRPr>
          </a:p>
        </p:txBody>
      </p:sp>
      <p:sp>
        <p:nvSpPr>
          <p:cNvPr id="14" name="Google Shape;521;p8">
            <a:extLst>
              <a:ext uri="{FF2B5EF4-FFF2-40B4-BE49-F238E27FC236}">
                <a16:creationId xmlns:a16="http://schemas.microsoft.com/office/drawing/2014/main" id="{CB490D36-27A1-916A-7F5A-8249191B675B}"/>
              </a:ext>
            </a:extLst>
          </p:cNvPr>
          <p:cNvSpPr txBox="1"/>
          <p:nvPr/>
        </p:nvSpPr>
        <p:spPr>
          <a:xfrm>
            <a:off x="7254908" y="5376810"/>
            <a:ext cx="1799813" cy="569629"/>
          </a:xfrm>
          <a:prstGeom prst="rect">
            <a:avLst/>
          </a:prstGeom>
          <a:noFill/>
          <a:ln>
            <a:noFill/>
          </a:ln>
        </p:spPr>
        <p:txBody>
          <a:bodyPr spcFirstLastPara="1" wrap="square" lIns="137400" tIns="68700" rIns="137400" bIns="68700" anchor="t" anchorCtr="0">
            <a:spAutoFit/>
          </a:bodyPr>
          <a:lstStyle/>
          <a:p>
            <a:pPr marL="0" marR="0" lvl="0" indent="0" algn="ctr" rtl="0">
              <a:spcBef>
                <a:spcPts val="0"/>
              </a:spcBef>
              <a:spcAft>
                <a:spcPts val="0"/>
              </a:spcAft>
              <a:buNone/>
            </a:pPr>
            <a:r>
              <a:rPr lang="en-US" sz="1600" b="1" dirty="0">
                <a:solidFill>
                  <a:srgbClr val="212945"/>
                </a:solidFill>
                <a:latin typeface="Nunito Sans SemiBold"/>
                <a:ea typeface="Nunito Sans SemiBold"/>
                <a:cs typeface="Nunito Sans SemiBold"/>
                <a:sym typeface="Nunito Sans SemiBold"/>
              </a:rPr>
              <a:t>Stupidity</a:t>
            </a:r>
          </a:p>
          <a:p>
            <a:pPr marL="0" marR="0" lvl="0" indent="0" algn="ctr" rtl="0">
              <a:spcBef>
                <a:spcPts val="0"/>
              </a:spcBef>
              <a:spcAft>
                <a:spcPts val="0"/>
              </a:spcAft>
              <a:buNone/>
            </a:pPr>
            <a:r>
              <a:rPr lang="en-US" sz="1100" b="1" dirty="0">
                <a:solidFill>
                  <a:srgbClr val="212945"/>
                </a:solidFill>
                <a:latin typeface="Nunito Sans SemiBold"/>
                <a:ea typeface="Nunito Sans SemiBold"/>
                <a:cs typeface="Nunito Sans SemiBold"/>
                <a:sym typeface="Nunito Sans SemiBold"/>
              </a:rPr>
              <a:t>(Unintentional Acts)</a:t>
            </a:r>
            <a:endParaRPr sz="1100" b="1" dirty="0">
              <a:solidFill>
                <a:srgbClr val="212945"/>
              </a:solidFill>
              <a:latin typeface="Nunito Sans SemiBold"/>
              <a:ea typeface="Nunito Sans SemiBold"/>
              <a:cs typeface="Nunito Sans SemiBold"/>
              <a:sym typeface="Nunito Sans SemiBold"/>
            </a:endParaRPr>
          </a:p>
        </p:txBody>
      </p:sp>
      <p:pic>
        <p:nvPicPr>
          <p:cNvPr id="15" name="Google Shape;522;p8">
            <a:extLst>
              <a:ext uri="{FF2B5EF4-FFF2-40B4-BE49-F238E27FC236}">
                <a16:creationId xmlns:a16="http://schemas.microsoft.com/office/drawing/2014/main" id="{CDE9A46F-22B5-7A33-CA6C-38B47005A9A0}"/>
              </a:ext>
            </a:extLst>
          </p:cNvPr>
          <p:cNvPicPr preferRelativeResize="0"/>
          <p:nvPr/>
        </p:nvPicPr>
        <p:blipFill rotWithShape="1">
          <a:blip r:embed="rId7">
            <a:alphaModFix/>
          </a:blip>
          <a:srcRect/>
          <a:stretch/>
        </p:blipFill>
        <p:spPr>
          <a:xfrm>
            <a:off x="7916251" y="4777159"/>
            <a:ext cx="556636" cy="504722"/>
          </a:xfrm>
          <a:prstGeom prst="rect">
            <a:avLst/>
          </a:prstGeom>
          <a:noFill/>
          <a:ln>
            <a:noFill/>
          </a:ln>
        </p:spPr>
      </p:pic>
      <p:sp>
        <p:nvSpPr>
          <p:cNvPr id="16" name="Google Shape;523;p8">
            <a:extLst>
              <a:ext uri="{FF2B5EF4-FFF2-40B4-BE49-F238E27FC236}">
                <a16:creationId xmlns:a16="http://schemas.microsoft.com/office/drawing/2014/main" id="{01658F8A-874E-C6BC-9FF4-5E0BBA931773}"/>
              </a:ext>
            </a:extLst>
          </p:cNvPr>
          <p:cNvSpPr txBox="1"/>
          <p:nvPr/>
        </p:nvSpPr>
        <p:spPr>
          <a:xfrm>
            <a:off x="9298124" y="5376157"/>
            <a:ext cx="1724736" cy="384963"/>
          </a:xfrm>
          <a:prstGeom prst="rect">
            <a:avLst/>
          </a:prstGeom>
          <a:noFill/>
          <a:ln>
            <a:noFill/>
          </a:ln>
        </p:spPr>
        <p:txBody>
          <a:bodyPr spcFirstLastPara="1" wrap="square" lIns="137400" tIns="68700" rIns="137400" bIns="68700" anchor="t" anchorCtr="0">
            <a:spAutoFit/>
          </a:bodyPr>
          <a:lstStyle/>
          <a:p>
            <a:pPr marL="0" marR="0" lvl="0" indent="0" algn="ctr" rtl="0">
              <a:spcBef>
                <a:spcPts val="0"/>
              </a:spcBef>
              <a:spcAft>
                <a:spcPts val="0"/>
              </a:spcAft>
              <a:buNone/>
            </a:pPr>
            <a:r>
              <a:rPr lang="en-US" sz="1600" b="1" dirty="0">
                <a:solidFill>
                  <a:srgbClr val="212945"/>
                </a:solidFill>
                <a:latin typeface="Nunito Sans SemiBold"/>
                <a:ea typeface="Nunito Sans SemiBold"/>
                <a:cs typeface="Nunito Sans SemiBold"/>
                <a:sym typeface="Nunito Sans SemiBold"/>
              </a:rPr>
              <a:t>Intentional Acts</a:t>
            </a:r>
            <a:endParaRPr sz="1600" b="1" dirty="0">
              <a:solidFill>
                <a:srgbClr val="212945"/>
              </a:solidFill>
              <a:latin typeface="Nunito Sans SemiBold"/>
              <a:ea typeface="Nunito Sans SemiBold"/>
              <a:cs typeface="Nunito Sans SemiBold"/>
              <a:sym typeface="Nunito Sans SemiBold"/>
            </a:endParaRPr>
          </a:p>
        </p:txBody>
      </p:sp>
      <p:pic>
        <p:nvPicPr>
          <p:cNvPr id="17" name="Google Shape;524;p8">
            <a:extLst>
              <a:ext uri="{FF2B5EF4-FFF2-40B4-BE49-F238E27FC236}">
                <a16:creationId xmlns:a16="http://schemas.microsoft.com/office/drawing/2014/main" id="{EB4B70E5-8087-9412-8EFF-E1D2AA6A2CFE}"/>
              </a:ext>
            </a:extLst>
          </p:cNvPr>
          <p:cNvPicPr preferRelativeResize="0"/>
          <p:nvPr/>
        </p:nvPicPr>
        <p:blipFill rotWithShape="1">
          <a:blip r:embed="rId8">
            <a:alphaModFix/>
          </a:blip>
          <a:srcRect/>
          <a:stretch/>
        </p:blipFill>
        <p:spPr>
          <a:xfrm>
            <a:off x="9886779" y="4761687"/>
            <a:ext cx="521746" cy="551953"/>
          </a:xfrm>
          <a:prstGeom prst="rect">
            <a:avLst/>
          </a:prstGeom>
          <a:noFill/>
          <a:ln>
            <a:noFill/>
          </a:ln>
        </p:spPr>
      </p:pic>
      <p:sp>
        <p:nvSpPr>
          <p:cNvPr id="18" name="TextBox 17">
            <a:extLst>
              <a:ext uri="{FF2B5EF4-FFF2-40B4-BE49-F238E27FC236}">
                <a16:creationId xmlns:a16="http://schemas.microsoft.com/office/drawing/2014/main" id="{D1E47E76-05DF-D7F6-9765-0215427CB2A7}"/>
              </a:ext>
            </a:extLst>
          </p:cNvPr>
          <p:cNvSpPr txBox="1"/>
          <p:nvPr/>
        </p:nvSpPr>
        <p:spPr>
          <a:xfrm>
            <a:off x="10519175" y="186184"/>
            <a:ext cx="1672825" cy="307777"/>
          </a:xfrm>
          <a:prstGeom prst="rect">
            <a:avLst/>
          </a:prstGeom>
          <a:noFill/>
        </p:spPr>
        <p:txBody>
          <a:bodyPr wrap="square" rtlCol="0">
            <a:spAutoFit/>
          </a:bodyPr>
          <a:lstStyle/>
          <a:p>
            <a:r>
              <a:rPr lang="en-US" dirty="0"/>
              <a:t>CONFIDENTIAL</a:t>
            </a:r>
          </a:p>
        </p:txBody>
      </p:sp>
    </p:spTree>
    <p:extLst>
      <p:ext uri="{BB962C8B-B14F-4D97-AF65-F5344CB8AC3E}">
        <p14:creationId xmlns:p14="http://schemas.microsoft.com/office/powerpoint/2010/main" val="33947427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17" name="Google Shape;516;p8">
            <a:extLst>
              <a:ext uri="{FF2B5EF4-FFF2-40B4-BE49-F238E27FC236}">
                <a16:creationId xmlns:a16="http://schemas.microsoft.com/office/drawing/2014/main" id="{B917EB4C-C8EC-375C-2B53-524DD4EAE0BD}"/>
              </a:ext>
            </a:extLst>
          </p:cNvPr>
          <p:cNvSpPr/>
          <p:nvPr/>
        </p:nvSpPr>
        <p:spPr>
          <a:xfrm>
            <a:off x="3065172" y="3047052"/>
            <a:ext cx="2333519" cy="1937072"/>
          </a:xfrm>
          <a:prstGeom prst="roundRect">
            <a:avLst>
              <a:gd name="adj" fmla="val 10318"/>
            </a:avLst>
          </a:prstGeom>
          <a:solidFill>
            <a:srgbClr val="C6E4F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3" name="Google Shape;516;p8">
            <a:extLst>
              <a:ext uri="{FF2B5EF4-FFF2-40B4-BE49-F238E27FC236}">
                <a16:creationId xmlns:a16="http://schemas.microsoft.com/office/drawing/2014/main" id="{61F5E93D-C878-6378-159E-3321EDA6376B}"/>
              </a:ext>
            </a:extLst>
          </p:cNvPr>
          <p:cNvSpPr/>
          <p:nvPr/>
        </p:nvSpPr>
        <p:spPr>
          <a:xfrm>
            <a:off x="6793311" y="3032945"/>
            <a:ext cx="2333519" cy="1937072"/>
          </a:xfrm>
          <a:prstGeom prst="roundRect">
            <a:avLst>
              <a:gd name="adj" fmla="val 10318"/>
            </a:avLst>
          </a:prstGeom>
          <a:solidFill>
            <a:srgbClr val="C6E4F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498" name="Google Shape;498;p8"/>
          <p:cNvSpPr txBox="1">
            <a:spLocks noGrp="1"/>
          </p:cNvSpPr>
          <p:nvPr>
            <p:ph type="body" idx="1"/>
          </p:nvPr>
        </p:nvSpPr>
        <p:spPr>
          <a:xfrm>
            <a:off x="2633174" y="650721"/>
            <a:ext cx="7047501" cy="868349"/>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212945"/>
              </a:buClr>
              <a:buSzPts val="3200"/>
              <a:buNone/>
            </a:pPr>
            <a:r>
              <a:rPr lang="en-US" dirty="0">
                <a:solidFill>
                  <a:srgbClr val="ED6C23"/>
                </a:solidFill>
              </a:rPr>
              <a:t>Safely</a:t>
            </a:r>
            <a:r>
              <a:rPr lang="en-US" dirty="0"/>
              <a:t> Per-Reservation Insurance </a:t>
            </a:r>
            <a:r>
              <a:rPr lang="en-US" dirty="0">
                <a:solidFill>
                  <a:srgbClr val="ED6C23"/>
                </a:solidFill>
              </a:rPr>
              <a:t>Eliminates Friction</a:t>
            </a:r>
            <a:endParaRPr dirty="0">
              <a:solidFill>
                <a:srgbClr val="ED6C23"/>
              </a:solidFill>
            </a:endParaRPr>
          </a:p>
        </p:txBody>
      </p:sp>
      <p:sp>
        <p:nvSpPr>
          <p:cNvPr id="499" name="Google Shape;499;p8"/>
          <p:cNvSpPr txBox="1">
            <a:spLocks noGrp="1"/>
          </p:cNvSpPr>
          <p:nvPr>
            <p:ph type="body" idx="2"/>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78898"/>
              </a:buClr>
              <a:buSzPts val="1100"/>
              <a:buNone/>
            </a:pPr>
            <a:r>
              <a:rPr lang="en-US" dirty="0"/>
              <a:t>THE SOLUTION</a:t>
            </a:r>
            <a:endParaRPr dirty="0"/>
          </a:p>
        </p:txBody>
      </p:sp>
      <p:sp>
        <p:nvSpPr>
          <p:cNvPr id="501" name="Google Shape;501;p8"/>
          <p:cNvSpPr txBox="1"/>
          <p:nvPr/>
        </p:nvSpPr>
        <p:spPr>
          <a:xfrm>
            <a:off x="-525982" y="3406747"/>
            <a:ext cx="18473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sp>
        <p:nvSpPr>
          <p:cNvPr id="502" name="Google Shape;502;p8"/>
          <p:cNvSpPr txBox="1"/>
          <p:nvPr/>
        </p:nvSpPr>
        <p:spPr>
          <a:xfrm>
            <a:off x="3080339" y="3946428"/>
            <a:ext cx="2318352" cy="116951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dirty="0">
                <a:solidFill>
                  <a:srgbClr val="212945"/>
                </a:solidFill>
                <a:latin typeface="Nunito Sans"/>
                <a:ea typeface="Nunito Sans"/>
                <a:cs typeface="Nunito Sans"/>
                <a:sym typeface="Nunito Sans"/>
              </a:rPr>
              <a:t>to admit fault and pay for repairs and damages resulting in bad ratings / reviews</a:t>
            </a:r>
            <a:br>
              <a:rPr lang="en-US" sz="1400" dirty="0">
                <a:solidFill>
                  <a:srgbClr val="212945"/>
                </a:solidFill>
                <a:latin typeface="Nunito Sans"/>
                <a:ea typeface="Nunito Sans"/>
                <a:cs typeface="Nunito Sans"/>
                <a:sym typeface="Nunito Sans"/>
              </a:rPr>
            </a:br>
            <a:endParaRPr dirty="0"/>
          </a:p>
        </p:txBody>
      </p:sp>
      <p:sp>
        <p:nvSpPr>
          <p:cNvPr id="503" name="Google Shape;503;p8"/>
          <p:cNvSpPr txBox="1"/>
          <p:nvPr/>
        </p:nvSpPr>
        <p:spPr>
          <a:xfrm>
            <a:off x="3080339" y="3148972"/>
            <a:ext cx="2221813" cy="76940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a:solidFill>
                  <a:srgbClr val="ED6C23"/>
                </a:solidFill>
                <a:latin typeface="Nunito Sans ExtraBold"/>
                <a:sym typeface="Nunito Sans ExtraBold"/>
              </a:rPr>
              <a:t>NO MORE</a:t>
            </a:r>
          </a:p>
          <a:p>
            <a:pPr marL="0" marR="0" lvl="0" indent="0" algn="ctr" rtl="0">
              <a:spcBef>
                <a:spcPts val="0"/>
              </a:spcBef>
              <a:spcAft>
                <a:spcPts val="0"/>
              </a:spcAft>
              <a:buNone/>
            </a:pPr>
            <a:r>
              <a:rPr lang="en-US" sz="2000" b="1" i="1" dirty="0">
                <a:solidFill>
                  <a:srgbClr val="212945"/>
                </a:solidFill>
                <a:latin typeface="Nunito Sans ExtraBold"/>
                <a:sym typeface="Nunito Sans ExtraBold"/>
              </a:rPr>
              <a:t>Hassling guests</a:t>
            </a:r>
            <a:endParaRPr sz="1050" i="1" dirty="0"/>
          </a:p>
        </p:txBody>
      </p:sp>
      <p:sp>
        <p:nvSpPr>
          <p:cNvPr id="508" name="Google Shape;508;p8"/>
          <p:cNvSpPr/>
          <p:nvPr/>
        </p:nvSpPr>
        <p:spPr>
          <a:xfrm>
            <a:off x="2633174" y="2147620"/>
            <a:ext cx="7047501" cy="692745"/>
          </a:xfrm>
          <a:prstGeom prst="roundRect">
            <a:avLst>
              <a:gd name="adj" fmla="val 50000"/>
            </a:avLst>
          </a:prstGeom>
          <a:solidFill>
            <a:srgbClr val="23A4ED"/>
          </a:solid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09" name="Google Shape;509;p8"/>
          <p:cNvSpPr txBox="1"/>
          <p:nvPr/>
        </p:nvSpPr>
        <p:spPr>
          <a:xfrm>
            <a:off x="2534508" y="2264386"/>
            <a:ext cx="7234200" cy="415800"/>
          </a:xfrm>
          <a:prstGeom prst="rect">
            <a:avLst/>
          </a:prstGeom>
          <a:noFill/>
          <a:ln>
            <a:noFill/>
          </a:ln>
        </p:spPr>
        <p:txBody>
          <a:bodyPr spcFirstLastPara="1" wrap="square" lIns="137400" tIns="68700" rIns="137400" bIns="68700" anchor="t" anchorCtr="0">
            <a:spAutoFit/>
          </a:bodyPr>
          <a:lstStyle/>
          <a:p>
            <a:pPr marL="0" marR="0" lvl="0" indent="0" algn="ctr" rtl="0">
              <a:spcBef>
                <a:spcPts val="0"/>
              </a:spcBef>
              <a:spcAft>
                <a:spcPts val="0"/>
              </a:spcAft>
              <a:buNone/>
            </a:pPr>
            <a:r>
              <a:rPr lang="en-US" sz="1800" b="1" i="1" u="sng" dirty="0">
                <a:solidFill>
                  <a:schemeClr val="lt1"/>
                </a:solidFill>
                <a:latin typeface="Nunito Sans"/>
                <a:ea typeface="Nunito Sans"/>
                <a:cs typeface="Nunito Sans"/>
                <a:sym typeface="Nunito Sans"/>
              </a:rPr>
              <a:t>Reliably</a:t>
            </a:r>
            <a:r>
              <a:rPr lang="en-US" sz="1800" b="1" i="1" dirty="0">
                <a:solidFill>
                  <a:schemeClr val="lt1"/>
                </a:solidFill>
                <a:latin typeface="Nunito Sans SemiBold"/>
                <a:ea typeface="Nunito Sans SemiBold"/>
                <a:cs typeface="Nunito Sans SemiBold"/>
                <a:sym typeface="Nunito Sans SemiBold"/>
              </a:rPr>
              <a:t> </a:t>
            </a:r>
            <a:r>
              <a:rPr lang="en-US" sz="1800" b="1" dirty="0">
                <a:solidFill>
                  <a:schemeClr val="lt1"/>
                </a:solidFill>
                <a:latin typeface="Nunito Sans SemiBold"/>
                <a:ea typeface="Nunito Sans SemiBold"/>
                <a:cs typeface="Nunito Sans SemiBold"/>
                <a:sym typeface="Nunito Sans SemiBold"/>
              </a:rPr>
              <a:t>Covers the Unique Risk Created by Short-Term Guests </a:t>
            </a:r>
            <a:endParaRPr dirty="0"/>
          </a:p>
        </p:txBody>
      </p:sp>
      <p:sp>
        <p:nvSpPr>
          <p:cNvPr id="2" name="Google Shape;465;p7">
            <a:extLst>
              <a:ext uri="{FF2B5EF4-FFF2-40B4-BE49-F238E27FC236}">
                <a16:creationId xmlns:a16="http://schemas.microsoft.com/office/drawing/2014/main" id="{3FAC28AC-3E56-8A9F-BED7-2779F3676C14}"/>
              </a:ext>
            </a:extLst>
          </p:cNvPr>
          <p:cNvSpPr txBox="1"/>
          <p:nvPr/>
        </p:nvSpPr>
        <p:spPr>
          <a:xfrm>
            <a:off x="5911994" y="5556901"/>
            <a:ext cx="495826" cy="384969"/>
          </a:xfrm>
          <a:prstGeom prst="rect">
            <a:avLst/>
          </a:prstGeom>
          <a:noFill/>
          <a:ln>
            <a:noFill/>
          </a:ln>
        </p:spPr>
        <p:txBody>
          <a:bodyPr spcFirstLastPara="1" wrap="square" lIns="137400" tIns="68700" rIns="137400" bIns="68700" anchor="t" anchorCtr="0">
            <a:spAutoFit/>
          </a:bodyPr>
          <a:lstStyle/>
          <a:p>
            <a:pPr marL="0" marR="0" lvl="0" indent="0" algn="ctr" rtl="0">
              <a:spcBef>
                <a:spcPts val="0"/>
              </a:spcBef>
              <a:spcAft>
                <a:spcPts val="0"/>
              </a:spcAft>
              <a:buNone/>
            </a:pPr>
            <a:r>
              <a:rPr lang="en-US" sz="1600" b="1" i="0" u="none" strike="noStrike" cap="none" dirty="0">
                <a:solidFill>
                  <a:schemeClr val="lt1"/>
                </a:solidFill>
                <a:latin typeface="Nunito Sans ExtraBold"/>
                <a:ea typeface="Nunito Sans ExtraBold"/>
                <a:cs typeface="Nunito Sans ExtraBold"/>
                <a:sym typeface="Nunito Sans ExtraBold"/>
              </a:rPr>
              <a:t>!</a:t>
            </a:r>
            <a:endParaRPr dirty="0"/>
          </a:p>
        </p:txBody>
      </p:sp>
      <p:sp>
        <p:nvSpPr>
          <p:cNvPr id="3" name="Google Shape;467;p7">
            <a:extLst>
              <a:ext uri="{FF2B5EF4-FFF2-40B4-BE49-F238E27FC236}">
                <a16:creationId xmlns:a16="http://schemas.microsoft.com/office/drawing/2014/main" id="{240C7D63-DDD7-08BB-F12E-10F146E1BADD}"/>
              </a:ext>
            </a:extLst>
          </p:cNvPr>
          <p:cNvSpPr txBox="1"/>
          <p:nvPr/>
        </p:nvSpPr>
        <p:spPr>
          <a:xfrm>
            <a:off x="2348676" y="5278810"/>
            <a:ext cx="1882238" cy="1246737"/>
          </a:xfrm>
          <a:prstGeom prst="rect">
            <a:avLst/>
          </a:prstGeom>
          <a:noFill/>
          <a:ln>
            <a:noFill/>
          </a:ln>
        </p:spPr>
        <p:txBody>
          <a:bodyPr spcFirstLastPara="1" wrap="square" lIns="137400" tIns="68700" rIns="137400" bIns="68700" anchor="t" anchorCtr="0">
            <a:spAutoFit/>
          </a:bodyPr>
          <a:lstStyle/>
          <a:p>
            <a:pPr marL="0" marR="0" lvl="0" indent="0" algn="l" rtl="0">
              <a:spcBef>
                <a:spcPts val="0"/>
              </a:spcBef>
              <a:spcAft>
                <a:spcPts val="0"/>
              </a:spcAft>
              <a:buNone/>
            </a:pPr>
            <a:r>
              <a:rPr lang="en-US" sz="1800" b="0" i="0" u="none" strike="noStrike" cap="none" dirty="0">
                <a:solidFill>
                  <a:srgbClr val="204155"/>
                </a:solidFill>
                <a:latin typeface="Nunito Sans"/>
                <a:ea typeface="Nunito Sans"/>
                <a:cs typeface="Nunito Sans"/>
                <a:sym typeface="Nunito Sans"/>
              </a:rPr>
              <a:t>Active only when there </a:t>
            </a:r>
            <a:br>
              <a:rPr lang="en-US" sz="1800" b="0" i="0" u="none" strike="noStrike" cap="none" dirty="0">
                <a:solidFill>
                  <a:srgbClr val="204155"/>
                </a:solidFill>
                <a:latin typeface="Nunito Sans"/>
                <a:ea typeface="Nunito Sans"/>
                <a:cs typeface="Nunito Sans"/>
                <a:sym typeface="Nunito Sans"/>
              </a:rPr>
            </a:br>
            <a:r>
              <a:rPr lang="en-US" sz="1800" b="0" i="0" u="none" strike="noStrike" cap="none" dirty="0">
                <a:solidFill>
                  <a:srgbClr val="204155"/>
                </a:solidFill>
                <a:latin typeface="Nunito Sans"/>
                <a:ea typeface="Nunito Sans"/>
                <a:cs typeface="Nunito Sans"/>
                <a:sym typeface="Nunito Sans"/>
              </a:rPr>
              <a:t>is a</a:t>
            </a:r>
            <a:r>
              <a:rPr lang="en-US" sz="1800" dirty="0">
                <a:solidFill>
                  <a:srgbClr val="204155"/>
                </a:solidFill>
                <a:latin typeface="Nunito Sans"/>
                <a:ea typeface="Nunito Sans"/>
                <a:cs typeface="Nunito Sans"/>
                <a:sym typeface="Nunito Sans"/>
              </a:rPr>
              <a:t> paying guest</a:t>
            </a:r>
            <a:endParaRPr dirty="0"/>
          </a:p>
        </p:txBody>
      </p:sp>
      <p:sp>
        <p:nvSpPr>
          <p:cNvPr id="4" name="Google Shape;470;p7">
            <a:extLst>
              <a:ext uri="{FF2B5EF4-FFF2-40B4-BE49-F238E27FC236}">
                <a16:creationId xmlns:a16="http://schemas.microsoft.com/office/drawing/2014/main" id="{5560F1CB-EE6E-54D5-AFDB-02696F0AE626}"/>
              </a:ext>
            </a:extLst>
          </p:cNvPr>
          <p:cNvSpPr txBox="1"/>
          <p:nvPr/>
        </p:nvSpPr>
        <p:spPr>
          <a:xfrm>
            <a:off x="4527204" y="5277282"/>
            <a:ext cx="1608890" cy="692740"/>
          </a:xfrm>
          <a:prstGeom prst="rect">
            <a:avLst/>
          </a:prstGeom>
          <a:noFill/>
          <a:ln>
            <a:noFill/>
          </a:ln>
        </p:spPr>
        <p:txBody>
          <a:bodyPr spcFirstLastPara="1" wrap="square" lIns="137400" tIns="68700" rIns="137400" bIns="68700" anchor="t" anchorCtr="0">
            <a:spAutoFit/>
          </a:bodyPr>
          <a:lstStyle/>
          <a:p>
            <a:pPr marL="0" marR="0" lvl="0" indent="0" algn="l" rtl="0">
              <a:spcBef>
                <a:spcPts val="0"/>
              </a:spcBef>
              <a:spcAft>
                <a:spcPts val="0"/>
              </a:spcAft>
              <a:buNone/>
            </a:pPr>
            <a:r>
              <a:rPr lang="en-US" sz="1800" b="0" i="0" u="none" strike="noStrike" cap="none" dirty="0">
                <a:solidFill>
                  <a:srgbClr val="204155"/>
                </a:solidFill>
                <a:latin typeface="Nunito Sans"/>
                <a:ea typeface="Nunito Sans"/>
                <a:cs typeface="Nunito Sans"/>
                <a:sym typeface="Nunito Sans"/>
              </a:rPr>
              <a:t>Primary Coverage</a:t>
            </a:r>
            <a:endParaRPr dirty="0"/>
          </a:p>
        </p:txBody>
      </p:sp>
      <p:sp>
        <p:nvSpPr>
          <p:cNvPr id="5" name="Google Shape;471;p7">
            <a:extLst>
              <a:ext uri="{FF2B5EF4-FFF2-40B4-BE49-F238E27FC236}">
                <a16:creationId xmlns:a16="http://schemas.microsoft.com/office/drawing/2014/main" id="{D6CE2F2F-7841-97D8-47C0-B9078C28EF2A}"/>
              </a:ext>
            </a:extLst>
          </p:cNvPr>
          <p:cNvSpPr txBox="1"/>
          <p:nvPr/>
        </p:nvSpPr>
        <p:spPr>
          <a:xfrm>
            <a:off x="6622362" y="5249130"/>
            <a:ext cx="2096637" cy="1246737"/>
          </a:xfrm>
          <a:prstGeom prst="rect">
            <a:avLst/>
          </a:prstGeom>
          <a:noFill/>
          <a:ln>
            <a:noFill/>
          </a:ln>
        </p:spPr>
        <p:txBody>
          <a:bodyPr spcFirstLastPara="1" wrap="square" lIns="137400" tIns="68700" rIns="137400" bIns="68700" anchor="t" anchorCtr="0">
            <a:spAutoFit/>
          </a:bodyPr>
          <a:lstStyle/>
          <a:p>
            <a:pPr marL="0" marR="0" lvl="0" indent="0" algn="l" rtl="0">
              <a:spcBef>
                <a:spcPts val="0"/>
              </a:spcBef>
              <a:spcAft>
                <a:spcPts val="0"/>
              </a:spcAft>
              <a:buNone/>
            </a:pPr>
            <a:r>
              <a:rPr lang="en-US" sz="1800" dirty="0">
                <a:solidFill>
                  <a:srgbClr val="204155"/>
                </a:solidFill>
                <a:latin typeface="Nunito Sans"/>
              </a:rPr>
              <a:t>60</a:t>
            </a:r>
            <a:r>
              <a:rPr lang="en-US" dirty="0"/>
              <a:t> </a:t>
            </a:r>
            <a:r>
              <a:rPr lang="en-US" sz="1800" dirty="0">
                <a:solidFill>
                  <a:srgbClr val="204155"/>
                </a:solidFill>
                <a:latin typeface="Nunito Sans"/>
              </a:rPr>
              <a:t>days to file a claim with estimates or receipts</a:t>
            </a:r>
            <a:endParaRPr sz="1800" dirty="0">
              <a:solidFill>
                <a:srgbClr val="204155"/>
              </a:solidFill>
              <a:latin typeface="Nunito Sans"/>
            </a:endParaRPr>
          </a:p>
        </p:txBody>
      </p:sp>
      <p:grpSp>
        <p:nvGrpSpPr>
          <p:cNvPr id="6" name="Google Shape;483;p7">
            <a:extLst>
              <a:ext uri="{FF2B5EF4-FFF2-40B4-BE49-F238E27FC236}">
                <a16:creationId xmlns:a16="http://schemas.microsoft.com/office/drawing/2014/main" id="{BB0628C2-2B66-6156-D5F9-84398273AD76}"/>
              </a:ext>
            </a:extLst>
          </p:cNvPr>
          <p:cNvGrpSpPr/>
          <p:nvPr/>
        </p:nvGrpSpPr>
        <p:grpSpPr>
          <a:xfrm>
            <a:off x="2036442" y="5337107"/>
            <a:ext cx="325340" cy="325340"/>
            <a:chOff x="1600119" y="3434727"/>
            <a:chExt cx="444329" cy="444329"/>
          </a:xfrm>
        </p:grpSpPr>
        <p:sp>
          <p:nvSpPr>
            <p:cNvPr id="7" name="Google Shape;484;p7">
              <a:extLst>
                <a:ext uri="{FF2B5EF4-FFF2-40B4-BE49-F238E27FC236}">
                  <a16:creationId xmlns:a16="http://schemas.microsoft.com/office/drawing/2014/main" id="{2DB4A218-BA39-9020-3D31-73C3343AC8A8}"/>
                </a:ext>
              </a:extLst>
            </p:cNvPr>
            <p:cNvSpPr/>
            <p:nvPr/>
          </p:nvSpPr>
          <p:spPr>
            <a:xfrm>
              <a:off x="1600119" y="3434727"/>
              <a:ext cx="444329" cy="444329"/>
            </a:xfrm>
            <a:prstGeom prst="ellipse">
              <a:avLst/>
            </a:prstGeom>
            <a:solidFill>
              <a:srgbClr val="ED6C2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8" name="Google Shape;485;p7">
              <a:extLst>
                <a:ext uri="{FF2B5EF4-FFF2-40B4-BE49-F238E27FC236}">
                  <a16:creationId xmlns:a16="http://schemas.microsoft.com/office/drawing/2014/main" id="{5EB6A26F-BC7D-5221-9A3F-488DA58525F1}"/>
                </a:ext>
              </a:extLst>
            </p:cNvPr>
            <p:cNvPicPr preferRelativeResize="0"/>
            <p:nvPr/>
          </p:nvPicPr>
          <p:blipFill rotWithShape="1">
            <a:blip r:embed="rId3">
              <a:alphaModFix/>
            </a:blip>
            <a:srcRect/>
            <a:stretch/>
          </p:blipFill>
          <p:spPr>
            <a:xfrm>
              <a:off x="1732844" y="3560541"/>
              <a:ext cx="174585" cy="199526"/>
            </a:xfrm>
            <a:prstGeom prst="rect">
              <a:avLst/>
            </a:prstGeom>
            <a:noFill/>
            <a:ln>
              <a:noFill/>
            </a:ln>
          </p:spPr>
        </p:pic>
      </p:grpSp>
      <p:grpSp>
        <p:nvGrpSpPr>
          <p:cNvPr id="9" name="Google Shape;486;p7">
            <a:extLst>
              <a:ext uri="{FF2B5EF4-FFF2-40B4-BE49-F238E27FC236}">
                <a16:creationId xmlns:a16="http://schemas.microsoft.com/office/drawing/2014/main" id="{C9727D90-DE8C-3168-7ABB-14C45EFCAD11}"/>
              </a:ext>
            </a:extLst>
          </p:cNvPr>
          <p:cNvGrpSpPr/>
          <p:nvPr/>
        </p:nvGrpSpPr>
        <p:grpSpPr>
          <a:xfrm>
            <a:off x="4170692" y="5371574"/>
            <a:ext cx="325340" cy="325340"/>
            <a:chOff x="1600119" y="3434727"/>
            <a:chExt cx="444329" cy="444329"/>
          </a:xfrm>
        </p:grpSpPr>
        <p:sp>
          <p:nvSpPr>
            <p:cNvPr id="10" name="Google Shape;487;p7">
              <a:extLst>
                <a:ext uri="{FF2B5EF4-FFF2-40B4-BE49-F238E27FC236}">
                  <a16:creationId xmlns:a16="http://schemas.microsoft.com/office/drawing/2014/main" id="{6F97CA3D-A75D-CECB-2E37-B2D5F645D249}"/>
                </a:ext>
              </a:extLst>
            </p:cNvPr>
            <p:cNvSpPr/>
            <p:nvPr/>
          </p:nvSpPr>
          <p:spPr>
            <a:xfrm>
              <a:off x="1600119" y="3434727"/>
              <a:ext cx="444329" cy="444329"/>
            </a:xfrm>
            <a:prstGeom prst="ellipse">
              <a:avLst/>
            </a:prstGeom>
            <a:solidFill>
              <a:srgbClr val="ED6C2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1" name="Google Shape;488;p7">
              <a:extLst>
                <a:ext uri="{FF2B5EF4-FFF2-40B4-BE49-F238E27FC236}">
                  <a16:creationId xmlns:a16="http://schemas.microsoft.com/office/drawing/2014/main" id="{96A72E37-BFBA-5E0A-F597-ABFC05A234EA}"/>
                </a:ext>
              </a:extLst>
            </p:cNvPr>
            <p:cNvPicPr preferRelativeResize="0"/>
            <p:nvPr/>
          </p:nvPicPr>
          <p:blipFill rotWithShape="1">
            <a:blip r:embed="rId3">
              <a:alphaModFix/>
            </a:blip>
            <a:srcRect/>
            <a:stretch/>
          </p:blipFill>
          <p:spPr>
            <a:xfrm>
              <a:off x="1732844" y="3560541"/>
              <a:ext cx="174585" cy="199526"/>
            </a:xfrm>
            <a:prstGeom prst="rect">
              <a:avLst/>
            </a:prstGeom>
            <a:noFill/>
            <a:ln>
              <a:noFill/>
            </a:ln>
          </p:spPr>
        </p:pic>
      </p:grpSp>
      <p:grpSp>
        <p:nvGrpSpPr>
          <p:cNvPr id="12" name="Google Shape;489;p7">
            <a:extLst>
              <a:ext uri="{FF2B5EF4-FFF2-40B4-BE49-F238E27FC236}">
                <a16:creationId xmlns:a16="http://schemas.microsoft.com/office/drawing/2014/main" id="{6E71F47E-6B23-590F-6578-328DB12CA4A9}"/>
              </a:ext>
            </a:extLst>
          </p:cNvPr>
          <p:cNvGrpSpPr/>
          <p:nvPr/>
        </p:nvGrpSpPr>
        <p:grpSpPr>
          <a:xfrm>
            <a:off x="6263427" y="5343422"/>
            <a:ext cx="325340" cy="325340"/>
            <a:chOff x="1600119" y="3434727"/>
            <a:chExt cx="444329" cy="444329"/>
          </a:xfrm>
        </p:grpSpPr>
        <p:sp>
          <p:nvSpPr>
            <p:cNvPr id="13" name="Google Shape;490;p7">
              <a:extLst>
                <a:ext uri="{FF2B5EF4-FFF2-40B4-BE49-F238E27FC236}">
                  <a16:creationId xmlns:a16="http://schemas.microsoft.com/office/drawing/2014/main" id="{0E88AC41-887B-2EDE-4A00-06215CEC7B3B}"/>
                </a:ext>
              </a:extLst>
            </p:cNvPr>
            <p:cNvSpPr/>
            <p:nvPr/>
          </p:nvSpPr>
          <p:spPr>
            <a:xfrm>
              <a:off x="1600119" y="3434727"/>
              <a:ext cx="444329" cy="444329"/>
            </a:xfrm>
            <a:prstGeom prst="ellipse">
              <a:avLst/>
            </a:prstGeom>
            <a:solidFill>
              <a:srgbClr val="ED6C2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14" name="Google Shape;491;p7">
              <a:extLst>
                <a:ext uri="{FF2B5EF4-FFF2-40B4-BE49-F238E27FC236}">
                  <a16:creationId xmlns:a16="http://schemas.microsoft.com/office/drawing/2014/main" id="{F4EE7A40-0E20-DFC7-0176-6BC7A78F1038}"/>
                </a:ext>
              </a:extLst>
            </p:cNvPr>
            <p:cNvPicPr preferRelativeResize="0"/>
            <p:nvPr/>
          </p:nvPicPr>
          <p:blipFill rotWithShape="1">
            <a:blip r:embed="rId3">
              <a:alphaModFix/>
            </a:blip>
            <a:srcRect/>
            <a:stretch/>
          </p:blipFill>
          <p:spPr>
            <a:xfrm>
              <a:off x="1732844" y="3560541"/>
              <a:ext cx="174585" cy="199526"/>
            </a:xfrm>
            <a:prstGeom prst="rect">
              <a:avLst/>
            </a:prstGeom>
            <a:noFill/>
            <a:ln>
              <a:noFill/>
            </a:ln>
          </p:spPr>
        </p:pic>
      </p:grpSp>
      <p:pic>
        <p:nvPicPr>
          <p:cNvPr id="15" name="Google Shape;492;p7">
            <a:extLst>
              <a:ext uri="{FF2B5EF4-FFF2-40B4-BE49-F238E27FC236}">
                <a16:creationId xmlns:a16="http://schemas.microsoft.com/office/drawing/2014/main" id="{FC9845C7-28B6-F880-E7A7-787483CDD618}"/>
              </a:ext>
            </a:extLst>
          </p:cNvPr>
          <p:cNvPicPr preferRelativeResize="0"/>
          <p:nvPr/>
        </p:nvPicPr>
        <p:blipFill rotWithShape="1">
          <a:blip r:embed="rId4">
            <a:alphaModFix/>
          </a:blip>
          <a:srcRect/>
          <a:stretch/>
        </p:blipFill>
        <p:spPr>
          <a:xfrm>
            <a:off x="5525774" y="3238302"/>
            <a:ext cx="1115681" cy="1642571"/>
          </a:xfrm>
          <a:prstGeom prst="rect">
            <a:avLst/>
          </a:prstGeom>
          <a:noFill/>
          <a:ln>
            <a:noFill/>
          </a:ln>
        </p:spPr>
      </p:pic>
      <p:sp>
        <p:nvSpPr>
          <p:cNvPr id="21" name="Google Shape;502;p8">
            <a:extLst>
              <a:ext uri="{FF2B5EF4-FFF2-40B4-BE49-F238E27FC236}">
                <a16:creationId xmlns:a16="http://schemas.microsoft.com/office/drawing/2014/main" id="{A7FF9C58-2B7C-0BE8-30E7-5904B8B151AB}"/>
              </a:ext>
            </a:extLst>
          </p:cNvPr>
          <p:cNvSpPr txBox="1"/>
          <p:nvPr/>
        </p:nvSpPr>
        <p:spPr>
          <a:xfrm>
            <a:off x="6793311" y="3941951"/>
            <a:ext cx="2318352" cy="95406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dirty="0">
                <a:solidFill>
                  <a:srgbClr val="212945"/>
                </a:solidFill>
                <a:latin typeface="Nunito Sans"/>
                <a:sym typeface="Nunito Sans"/>
              </a:rPr>
              <a:t>€0 deductible policies completely replace the costly administrative nightmare </a:t>
            </a:r>
            <a:endParaRPr dirty="0"/>
          </a:p>
        </p:txBody>
      </p:sp>
      <p:sp>
        <p:nvSpPr>
          <p:cNvPr id="25" name="Google Shape;503;p8">
            <a:extLst>
              <a:ext uri="{FF2B5EF4-FFF2-40B4-BE49-F238E27FC236}">
                <a16:creationId xmlns:a16="http://schemas.microsoft.com/office/drawing/2014/main" id="{9C8E1310-3B64-0394-BC7B-46B8FC08E63D}"/>
              </a:ext>
            </a:extLst>
          </p:cNvPr>
          <p:cNvSpPr txBox="1"/>
          <p:nvPr/>
        </p:nvSpPr>
        <p:spPr>
          <a:xfrm>
            <a:off x="6780924" y="3163712"/>
            <a:ext cx="2318352" cy="769401"/>
          </a:xfrm>
          <a:prstGeom prst="rect">
            <a:avLst/>
          </a:prstGeom>
          <a:noFill/>
          <a:ln>
            <a:noFill/>
          </a:ln>
        </p:spPr>
        <p:txBody>
          <a:bodyPr spcFirstLastPara="1" wrap="square" lIns="91425" tIns="45700" rIns="91425" bIns="45700" anchor="t" anchorCtr="0">
            <a:spAutoFit/>
          </a:bodyPr>
          <a:lstStyle/>
          <a:p>
            <a:pPr algn="ctr"/>
            <a:r>
              <a:rPr lang="en-US" sz="2400" b="1" dirty="0">
                <a:solidFill>
                  <a:srgbClr val="ED6C23"/>
                </a:solidFill>
                <a:latin typeface="Nunito Sans ExtraBold"/>
                <a:sym typeface="Nunito Sans ExtraBold"/>
              </a:rPr>
              <a:t>NO MORE</a:t>
            </a:r>
          </a:p>
          <a:p>
            <a:pPr marL="0" marR="0" lvl="0" indent="0" algn="ctr" rtl="0">
              <a:spcBef>
                <a:spcPts val="0"/>
              </a:spcBef>
              <a:spcAft>
                <a:spcPts val="0"/>
              </a:spcAft>
              <a:buNone/>
            </a:pPr>
            <a:r>
              <a:rPr lang="en-US" sz="2000" b="1" i="1" dirty="0">
                <a:solidFill>
                  <a:srgbClr val="212945"/>
                </a:solidFill>
                <a:latin typeface="Nunito Sans ExtraBold"/>
                <a:sym typeface="Nunito Sans ExtraBold"/>
              </a:rPr>
              <a:t>Damage deposits</a:t>
            </a:r>
            <a:endParaRPr sz="1050" i="1" dirty="0"/>
          </a:p>
        </p:txBody>
      </p:sp>
      <p:sp>
        <p:nvSpPr>
          <p:cNvPr id="16" name="TextBox 15">
            <a:extLst>
              <a:ext uri="{FF2B5EF4-FFF2-40B4-BE49-F238E27FC236}">
                <a16:creationId xmlns:a16="http://schemas.microsoft.com/office/drawing/2014/main" id="{DFC66F59-C935-86B7-2151-B76180C03B55}"/>
              </a:ext>
            </a:extLst>
          </p:cNvPr>
          <p:cNvSpPr txBox="1"/>
          <p:nvPr/>
        </p:nvSpPr>
        <p:spPr>
          <a:xfrm>
            <a:off x="10519175" y="186184"/>
            <a:ext cx="1672825" cy="307777"/>
          </a:xfrm>
          <a:prstGeom prst="rect">
            <a:avLst/>
          </a:prstGeom>
          <a:noFill/>
        </p:spPr>
        <p:txBody>
          <a:bodyPr wrap="square" rtlCol="0">
            <a:spAutoFit/>
          </a:bodyPr>
          <a:lstStyle/>
          <a:p>
            <a:r>
              <a:rPr lang="en-US" dirty="0"/>
              <a:t>CONFIDENTIAL</a:t>
            </a:r>
          </a:p>
        </p:txBody>
      </p:sp>
      <p:sp>
        <p:nvSpPr>
          <p:cNvPr id="19" name="Google Shape;471;p7">
            <a:extLst>
              <a:ext uri="{FF2B5EF4-FFF2-40B4-BE49-F238E27FC236}">
                <a16:creationId xmlns:a16="http://schemas.microsoft.com/office/drawing/2014/main" id="{F5631585-947B-10A5-BDA7-EAB8560638D2}"/>
              </a:ext>
            </a:extLst>
          </p:cNvPr>
          <p:cNvSpPr txBox="1"/>
          <p:nvPr/>
        </p:nvSpPr>
        <p:spPr>
          <a:xfrm>
            <a:off x="9013539" y="5256559"/>
            <a:ext cx="2096637" cy="969739"/>
          </a:xfrm>
          <a:prstGeom prst="rect">
            <a:avLst/>
          </a:prstGeom>
          <a:noFill/>
          <a:ln>
            <a:noFill/>
          </a:ln>
        </p:spPr>
        <p:txBody>
          <a:bodyPr spcFirstLastPara="1" wrap="square" lIns="137400" tIns="68700" rIns="137400" bIns="68700" anchor="t" anchorCtr="0">
            <a:spAutoFit/>
          </a:bodyPr>
          <a:lstStyle/>
          <a:p>
            <a:pPr marL="0" marR="0" lvl="0" indent="0" algn="l" rtl="0">
              <a:spcBef>
                <a:spcPts val="0"/>
              </a:spcBef>
              <a:spcAft>
                <a:spcPts val="0"/>
              </a:spcAft>
              <a:buNone/>
            </a:pPr>
            <a:r>
              <a:rPr lang="en-US" sz="1800" dirty="0">
                <a:solidFill>
                  <a:srgbClr val="204155"/>
                </a:solidFill>
                <a:latin typeface="Nunito Sans"/>
              </a:rPr>
              <a:t>Claims management expertise</a:t>
            </a:r>
            <a:endParaRPr sz="1800" dirty="0">
              <a:solidFill>
                <a:srgbClr val="204155"/>
              </a:solidFill>
              <a:latin typeface="Nunito Sans"/>
            </a:endParaRPr>
          </a:p>
        </p:txBody>
      </p:sp>
      <p:grpSp>
        <p:nvGrpSpPr>
          <p:cNvPr id="20" name="Google Shape;489;p7">
            <a:extLst>
              <a:ext uri="{FF2B5EF4-FFF2-40B4-BE49-F238E27FC236}">
                <a16:creationId xmlns:a16="http://schemas.microsoft.com/office/drawing/2014/main" id="{37C53484-4034-19C8-5088-EA024B6FE8F7}"/>
              </a:ext>
            </a:extLst>
          </p:cNvPr>
          <p:cNvGrpSpPr/>
          <p:nvPr/>
        </p:nvGrpSpPr>
        <p:grpSpPr>
          <a:xfrm>
            <a:off x="8718999" y="5337972"/>
            <a:ext cx="325340" cy="325340"/>
            <a:chOff x="1600119" y="3434727"/>
            <a:chExt cx="444329" cy="444329"/>
          </a:xfrm>
        </p:grpSpPr>
        <p:sp>
          <p:nvSpPr>
            <p:cNvPr id="22" name="Google Shape;490;p7">
              <a:extLst>
                <a:ext uri="{FF2B5EF4-FFF2-40B4-BE49-F238E27FC236}">
                  <a16:creationId xmlns:a16="http://schemas.microsoft.com/office/drawing/2014/main" id="{56F9F076-0C9B-A5C9-C705-685C4AB02FA0}"/>
                </a:ext>
              </a:extLst>
            </p:cNvPr>
            <p:cNvSpPr/>
            <p:nvPr/>
          </p:nvSpPr>
          <p:spPr>
            <a:xfrm>
              <a:off x="1600119" y="3434727"/>
              <a:ext cx="444329" cy="444329"/>
            </a:xfrm>
            <a:prstGeom prst="ellipse">
              <a:avLst/>
            </a:prstGeom>
            <a:solidFill>
              <a:srgbClr val="ED6C2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24" name="Google Shape;491;p7">
              <a:extLst>
                <a:ext uri="{FF2B5EF4-FFF2-40B4-BE49-F238E27FC236}">
                  <a16:creationId xmlns:a16="http://schemas.microsoft.com/office/drawing/2014/main" id="{5BD9B9FB-075B-DAF6-CA14-FCC5BEA0060D}"/>
                </a:ext>
              </a:extLst>
            </p:cNvPr>
            <p:cNvPicPr preferRelativeResize="0"/>
            <p:nvPr/>
          </p:nvPicPr>
          <p:blipFill rotWithShape="1">
            <a:blip r:embed="rId3">
              <a:alphaModFix/>
            </a:blip>
            <a:srcRect/>
            <a:stretch/>
          </p:blipFill>
          <p:spPr>
            <a:xfrm>
              <a:off x="1732844" y="3560541"/>
              <a:ext cx="174585" cy="199526"/>
            </a:xfrm>
            <a:prstGeom prst="rect">
              <a:avLst/>
            </a:prstGeom>
            <a:noFill/>
            <a:ln>
              <a:noFill/>
            </a:ln>
          </p:spPr>
        </p:pic>
      </p:grpSp>
    </p:spTree>
    <p:extLst>
      <p:ext uri="{BB962C8B-B14F-4D97-AF65-F5344CB8AC3E}">
        <p14:creationId xmlns:p14="http://schemas.microsoft.com/office/powerpoint/2010/main" val="40209333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29"/>
        <p:cNvGrpSpPr/>
        <p:nvPr/>
      </p:nvGrpSpPr>
      <p:grpSpPr>
        <a:xfrm>
          <a:off x="0" y="0"/>
          <a:ext cx="0" cy="0"/>
          <a:chOff x="0" y="0"/>
          <a:chExt cx="0" cy="0"/>
        </a:xfrm>
      </p:grpSpPr>
      <p:sp>
        <p:nvSpPr>
          <p:cNvPr id="530" name="Google Shape;530;p9"/>
          <p:cNvSpPr txBox="1">
            <a:spLocks noGrp="1"/>
          </p:cNvSpPr>
          <p:nvPr>
            <p:ph type="body" idx="2"/>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78898"/>
              </a:buClr>
              <a:buSzPts val="1100"/>
              <a:buNone/>
            </a:pPr>
            <a:r>
              <a:rPr lang="en-US" dirty="0"/>
              <a:t>NOT COVERED</a:t>
            </a:r>
            <a:endParaRPr dirty="0"/>
          </a:p>
        </p:txBody>
      </p:sp>
      <p:sp>
        <p:nvSpPr>
          <p:cNvPr id="531" name="Google Shape;531;p9"/>
          <p:cNvSpPr/>
          <p:nvPr/>
        </p:nvSpPr>
        <p:spPr>
          <a:xfrm>
            <a:off x="856042" y="2510971"/>
            <a:ext cx="10793896" cy="3303416"/>
          </a:xfrm>
          <a:prstGeom prst="roundRect">
            <a:avLst>
              <a:gd name="adj" fmla="val 13174"/>
            </a:avLst>
          </a:prstGeom>
          <a:solidFill>
            <a:schemeClr val="lt1"/>
          </a:solidFill>
          <a:ln>
            <a:noFill/>
          </a:ln>
          <a:effectLst>
            <a:outerShdw blurRad="656008" dist="38100" dir="5400000" algn="t" rotWithShape="0">
              <a:srgbClr val="000000">
                <a:alpha val="9803"/>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cxnSp>
        <p:nvCxnSpPr>
          <p:cNvPr id="532" name="Google Shape;532;p9"/>
          <p:cNvCxnSpPr/>
          <p:nvPr/>
        </p:nvCxnSpPr>
        <p:spPr>
          <a:xfrm>
            <a:off x="-1169341" y="6935497"/>
            <a:ext cx="0" cy="2599736"/>
          </a:xfrm>
          <a:prstGeom prst="straightConnector1">
            <a:avLst/>
          </a:prstGeom>
          <a:noFill/>
          <a:ln w="22225" cap="flat" cmpd="sng">
            <a:solidFill>
              <a:srgbClr val="778898">
                <a:alpha val="6666"/>
              </a:srgbClr>
            </a:solidFill>
            <a:prstDash val="solid"/>
            <a:miter lim="800000"/>
            <a:headEnd type="none" w="sm" len="sm"/>
            <a:tailEnd type="none" w="sm" len="sm"/>
          </a:ln>
        </p:spPr>
      </p:cxnSp>
      <p:sp>
        <p:nvSpPr>
          <p:cNvPr id="533" name="Google Shape;533;p9"/>
          <p:cNvSpPr txBox="1">
            <a:spLocks noGrp="1"/>
          </p:cNvSpPr>
          <p:nvPr>
            <p:ph type="body" idx="1"/>
          </p:nvPr>
        </p:nvSpPr>
        <p:spPr>
          <a:xfrm>
            <a:off x="2524124" y="674198"/>
            <a:ext cx="7355418" cy="868349"/>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212945"/>
              </a:buClr>
              <a:buSzPts val="3200"/>
              <a:buNone/>
            </a:pPr>
            <a:r>
              <a:rPr lang="en-US" dirty="0"/>
              <a:t>What’s </a:t>
            </a:r>
            <a:r>
              <a:rPr lang="en-US" dirty="0">
                <a:solidFill>
                  <a:srgbClr val="ED6C23"/>
                </a:solidFill>
              </a:rPr>
              <a:t>NOT</a:t>
            </a:r>
            <a:r>
              <a:rPr lang="en-US" dirty="0"/>
              <a:t> </a:t>
            </a:r>
            <a:br>
              <a:rPr lang="en-US" dirty="0"/>
            </a:br>
            <a:r>
              <a:rPr lang="en-US" dirty="0"/>
              <a:t>covered</a:t>
            </a:r>
            <a:endParaRPr dirty="0"/>
          </a:p>
          <a:p>
            <a:pPr marL="0" lvl="0" indent="0" algn="ctr" rtl="0">
              <a:lnSpc>
                <a:spcPct val="90000"/>
              </a:lnSpc>
              <a:spcBef>
                <a:spcPts val="1000"/>
              </a:spcBef>
              <a:spcAft>
                <a:spcPts val="0"/>
              </a:spcAft>
              <a:buClr>
                <a:srgbClr val="212945"/>
              </a:buClr>
              <a:buSzPts val="3200"/>
              <a:buNone/>
            </a:pPr>
            <a:endParaRPr dirty="0"/>
          </a:p>
        </p:txBody>
      </p:sp>
      <p:sp>
        <p:nvSpPr>
          <p:cNvPr id="534" name="Google Shape;534;p9"/>
          <p:cNvSpPr txBox="1"/>
          <p:nvPr/>
        </p:nvSpPr>
        <p:spPr>
          <a:xfrm>
            <a:off x="7801322" y="3932932"/>
            <a:ext cx="3037463" cy="877412"/>
          </a:xfrm>
          <a:prstGeom prst="rect">
            <a:avLst/>
          </a:prstGeom>
          <a:noFill/>
          <a:ln>
            <a:noFill/>
          </a:ln>
        </p:spPr>
        <p:txBody>
          <a:bodyPr spcFirstLastPara="1" wrap="square" lIns="137400" tIns="68700" rIns="137400" bIns="68700" anchor="t" anchorCtr="0">
            <a:spAutoFit/>
          </a:bodyPr>
          <a:lstStyle/>
          <a:p>
            <a:pPr marL="0" marR="0" lvl="0" indent="0" algn="ctr" rtl="0">
              <a:spcBef>
                <a:spcPts val="0"/>
              </a:spcBef>
              <a:spcAft>
                <a:spcPts val="0"/>
              </a:spcAft>
              <a:buNone/>
            </a:pPr>
            <a:r>
              <a:rPr lang="en-US" sz="2400" dirty="0">
                <a:solidFill>
                  <a:srgbClr val="204155"/>
                </a:solidFill>
                <a:latin typeface="Nunito Sans"/>
                <a:ea typeface="Nunito Sans"/>
                <a:cs typeface="Nunito Sans"/>
                <a:sym typeface="Nunito Sans"/>
              </a:rPr>
              <a:t>Maintenance Issues (wear &amp; tear)</a:t>
            </a:r>
            <a:endParaRPr dirty="0"/>
          </a:p>
        </p:txBody>
      </p:sp>
      <p:sp>
        <p:nvSpPr>
          <p:cNvPr id="535" name="Google Shape;535;p9"/>
          <p:cNvSpPr txBox="1"/>
          <p:nvPr/>
        </p:nvSpPr>
        <p:spPr>
          <a:xfrm>
            <a:off x="2023902" y="3935028"/>
            <a:ext cx="2105217" cy="877412"/>
          </a:xfrm>
          <a:prstGeom prst="rect">
            <a:avLst/>
          </a:prstGeom>
          <a:noFill/>
          <a:ln>
            <a:noFill/>
          </a:ln>
        </p:spPr>
        <p:txBody>
          <a:bodyPr spcFirstLastPara="1" wrap="square" lIns="137400" tIns="68700" rIns="137400" bIns="68700" anchor="t" anchorCtr="0">
            <a:spAutoFit/>
          </a:bodyPr>
          <a:lstStyle/>
          <a:p>
            <a:pPr marL="0" marR="0" lvl="0" indent="0" algn="ctr" rtl="0">
              <a:spcBef>
                <a:spcPts val="0"/>
              </a:spcBef>
              <a:spcAft>
                <a:spcPts val="0"/>
              </a:spcAft>
              <a:buNone/>
            </a:pPr>
            <a:r>
              <a:rPr lang="en-US" sz="2400" dirty="0">
                <a:solidFill>
                  <a:srgbClr val="204155"/>
                </a:solidFill>
                <a:latin typeface="Nunito Sans"/>
                <a:ea typeface="Nunito Sans"/>
                <a:cs typeface="Nunito Sans"/>
                <a:sym typeface="Nunito Sans"/>
              </a:rPr>
              <a:t>Home for </a:t>
            </a:r>
            <a:br>
              <a:rPr lang="en-US" sz="2400" dirty="0">
                <a:solidFill>
                  <a:srgbClr val="204155"/>
                </a:solidFill>
                <a:latin typeface="Nunito Sans"/>
                <a:ea typeface="Nunito Sans"/>
                <a:cs typeface="Nunito Sans"/>
                <a:sym typeface="Nunito Sans"/>
              </a:rPr>
            </a:br>
            <a:r>
              <a:rPr lang="en-US" sz="2400" dirty="0">
                <a:solidFill>
                  <a:srgbClr val="204155"/>
                </a:solidFill>
                <a:latin typeface="Nunito Sans"/>
                <a:ea typeface="Nunito Sans"/>
                <a:cs typeface="Nunito Sans"/>
                <a:sym typeface="Nunito Sans"/>
              </a:rPr>
              <a:t>personal use</a:t>
            </a:r>
            <a:endParaRPr dirty="0"/>
          </a:p>
        </p:txBody>
      </p:sp>
      <p:sp>
        <p:nvSpPr>
          <p:cNvPr id="536" name="Google Shape;536;p9"/>
          <p:cNvSpPr txBox="1"/>
          <p:nvPr/>
        </p:nvSpPr>
        <p:spPr>
          <a:xfrm>
            <a:off x="5275764" y="3961218"/>
            <a:ext cx="1822386" cy="877412"/>
          </a:xfrm>
          <a:prstGeom prst="rect">
            <a:avLst/>
          </a:prstGeom>
          <a:noFill/>
          <a:ln>
            <a:noFill/>
          </a:ln>
        </p:spPr>
        <p:txBody>
          <a:bodyPr spcFirstLastPara="1" wrap="square" lIns="137400" tIns="68700" rIns="137400" bIns="68700" anchor="t" anchorCtr="0">
            <a:spAutoFit/>
          </a:bodyPr>
          <a:lstStyle/>
          <a:p>
            <a:pPr marL="0" marR="0" lvl="0" indent="0" algn="ctr" rtl="0">
              <a:spcBef>
                <a:spcPts val="0"/>
              </a:spcBef>
              <a:spcAft>
                <a:spcPts val="0"/>
              </a:spcAft>
              <a:buNone/>
            </a:pPr>
            <a:r>
              <a:rPr lang="en-US" sz="2400" dirty="0">
                <a:solidFill>
                  <a:srgbClr val="204155"/>
                </a:solidFill>
                <a:latin typeface="Nunito Sans"/>
                <a:ea typeface="Nunito Sans"/>
                <a:cs typeface="Nunito Sans"/>
                <a:sym typeface="Nunito Sans"/>
              </a:rPr>
              <a:t>Acts of Nature</a:t>
            </a:r>
            <a:endParaRPr dirty="0"/>
          </a:p>
        </p:txBody>
      </p:sp>
      <p:grpSp>
        <p:nvGrpSpPr>
          <p:cNvPr id="537" name="Google Shape;537;p9"/>
          <p:cNvGrpSpPr/>
          <p:nvPr/>
        </p:nvGrpSpPr>
        <p:grpSpPr>
          <a:xfrm>
            <a:off x="2860918" y="3527827"/>
            <a:ext cx="385886" cy="385886"/>
            <a:chOff x="1689646" y="3927772"/>
            <a:chExt cx="325340" cy="325340"/>
          </a:xfrm>
        </p:grpSpPr>
        <p:sp>
          <p:nvSpPr>
            <p:cNvPr id="538" name="Google Shape;538;p9"/>
            <p:cNvSpPr/>
            <p:nvPr/>
          </p:nvSpPr>
          <p:spPr>
            <a:xfrm>
              <a:off x="1689646" y="3927772"/>
              <a:ext cx="325340" cy="325340"/>
            </a:xfrm>
            <a:prstGeom prst="ellipse">
              <a:avLst/>
            </a:prstGeom>
            <a:solidFill>
              <a:srgbClr val="20415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212945"/>
                </a:solidFill>
                <a:latin typeface="Calibri"/>
                <a:ea typeface="Calibri"/>
                <a:cs typeface="Calibri"/>
                <a:sym typeface="Calibri"/>
              </a:endParaRPr>
            </a:p>
          </p:txBody>
        </p:sp>
        <p:pic>
          <p:nvPicPr>
            <p:cNvPr id="539" name="Google Shape;539;p9"/>
            <p:cNvPicPr preferRelativeResize="0"/>
            <p:nvPr/>
          </p:nvPicPr>
          <p:blipFill rotWithShape="1">
            <a:blip r:embed="rId3">
              <a:alphaModFix/>
            </a:blip>
            <a:srcRect/>
            <a:stretch/>
          </p:blipFill>
          <p:spPr>
            <a:xfrm>
              <a:off x="1802144" y="4013421"/>
              <a:ext cx="100344" cy="160550"/>
            </a:xfrm>
            <a:prstGeom prst="rect">
              <a:avLst/>
            </a:prstGeom>
            <a:noFill/>
            <a:ln>
              <a:noFill/>
            </a:ln>
          </p:spPr>
        </p:pic>
      </p:grpSp>
      <p:pic>
        <p:nvPicPr>
          <p:cNvPr id="540" name="Google Shape;540;p9"/>
          <p:cNvPicPr preferRelativeResize="0"/>
          <p:nvPr/>
        </p:nvPicPr>
        <p:blipFill rotWithShape="1">
          <a:blip r:embed="rId4">
            <a:alphaModFix/>
          </a:blip>
          <a:srcRect/>
          <a:stretch/>
        </p:blipFill>
        <p:spPr>
          <a:xfrm>
            <a:off x="5635204" y="1833860"/>
            <a:ext cx="1133257" cy="1133257"/>
          </a:xfrm>
          <a:prstGeom prst="rect">
            <a:avLst/>
          </a:prstGeom>
          <a:noFill/>
          <a:ln>
            <a:noFill/>
          </a:ln>
        </p:spPr>
      </p:pic>
      <p:pic>
        <p:nvPicPr>
          <p:cNvPr id="541" name="Google Shape;541;p9"/>
          <p:cNvPicPr preferRelativeResize="0"/>
          <p:nvPr/>
        </p:nvPicPr>
        <p:blipFill rotWithShape="1">
          <a:blip r:embed="rId5">
            <a:alphaModFix/>
          </a:blip>
          <a:srcRect b="9442"/>
          <a:stretch/>
        </p:blipFill>
        <p:spPr>
          <a:xfrm>
            <a:off x="4454765" y="5145733"/>
            <a:ext cx="2896583" cy="1720656"/>
          </a:xfrm>
          <a:prstGeom prst="rect">
            <a:avLst/>
          </a:prstGeom>
          <a:noFill/>
          <a:ln>
            <a:noFill/>
          </a:ln>
        </p:spPr>
      </p:pic>
      <p:pic>
        <p:nvPicPr>
          <p:cNvPr id="542" name="Google Shape;542;p9"/>
          <p:cNvPicPr preferRelativeResize="0"/>
          <p:nvPr/>
        </p:nvPicPr>
        <p:blipFill rotWithShape="1">
          <a:blip r:embed="rId6">
            <a:alphaModFix/>
          </a:blip>
          <a:srcRect/>
          <a:stretch/>
        </p:blipFill>
        <p:spPr>
          <a:xfrm>
            <a:off x="7524622" y="5306646"/>
            <a:ext cx="1464171" cy="1616220"/>
          </a:xfrm>
          <a:prstGeom prst="rect">
            <a:avLst/>
          </a:prstGeom>
          <a:noFill/>
          <a:ln>
            <a:noFill/>
          </a:ln>
        </p:spPr>
      </p:pic>
      <p:pic>
        <p:nvPicPr>
          <p:cNvPr id="543" name="Google Shape;543;p9"/>
          <p:cNvPicPr preferRelativeResize="0"/>
          <p:nvPr/>
        </p:nvPicPr>
        <p:blipFill rotWithShape="1">
          <a:blip r:embed="rId7">
            <a:alphaModFix/>
          </a:blip>
          <a:srcRect/>
          <a:stretch/>
        </p:blipFill>
        <p:spPr>
          <a:xfrm>
            <a:off x="3246804" y="5525034"/>
            <a:ext cx="1069632" cy="1410463"/>
          </a:xfrm>
          <a:prstGeom prst="rect">
            <a:avLst/>
          </a:prstGeom>
          <a:noFill/>
          <a:ln>
            <a:noFill/>
          </a:ln>
        </p:spPr>
      </p:pic>
      <p:grpSp>
        <p:nvGrpSpPr>
          <p:cNvPr id="544" name="Google Shape;544;p9"/>
          <p:cNvGrpSpPr/>
          <p:nvPr/>
        </p:nvGrpSpPr>
        <p:grpSpPr>
          <a:xfrm>
            <a:off x="6011038" y="3527827"/>
            <a:ext cx="385886" cy="385886"/>
            <a:chOff x="1689646" y="3927772"/>
            <a:chExt cx="325340" cy="325340"/>
          </a:xfrm>
        </p:grpSpPr>
        <p:sp>
          <p:nvSpPr>
            <p:cNvPr id="545" name="Google Shape;545;p9"/>
            <p:cNvSpPr/>
            <p:nvPr/>
          </p:nvSpPr>
          <p:spPr>
            <a:xfrm>
              <a:off x="1689646" y="3927772"/>
              <a:ext cx="325340" cy="325340"/>
            </a:xfrm>
            <a:prstGeom prst="ellipse">
              <a:avLst/>
            </a:prstGeom>
            <a:solidFill>
              <a:srgbClr val="20415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212945"/>
                </a:solidFill>
                <a:latin typeface="Calibri"/>
                <a:ea typeface="Calibri"/>
                <a:cs typeface="Calibri"/>
                <a:sym typeface="Calibri"/>
              </a:endParaRPr>
            </a:p>
          </p:txBody>
        </p:sp>
        <p:pic>
          <p:nvPicPr>
            <p:cNvPr id="546" name="Google Shape;546;p9"/>
            <p:cNvPicPr preferRelativeResize="0"/>
            <p:nvPr/>
          </p:nvPicPr>
          <p:blipFill rotWithShape="1">
            <a:blip r:embed="rId3">
              <a:alphaModFix/>
            </a:blip>
            <a:srcRect/>
            <a:stretch/>
          </p:blipFill>
          <p:spPr>
            <a:xfrm>
              <a:off x="1802144" y="4013421"/>
              <a:ext cx="100344" cy="160550"/>
            </a:xfrm>
            <a:prstGeom prst="rect">
              <a:avLst/>
            </a:prstGeom>
            <a:noFill/>
            <a:ln>
              <a:noFill/>
            </a:ln>
          </p:spPr>
        </p:pic>
      </p:grpSp>
      <p:grpSp>
        <p:nvGrpSpPr>
          <p:cNvPr id="547" name="Google Shape;547;p9"/>
          <p:cNvGrpSpPr/>
          <p:nvPr/>
        </p:nvGrpSpPr>
        <p:grpSpPr>
          <a:xfrm>
            <a:off x="9127110" y="3527827"/>
            <a:ext cx="385886" cy="385886"/>
            <a:chOff x="1689646" y="3927772"/>
            <a:chExt cx="325340" cy="325340"/>
          </a:xfrm>
        </p:grpSpPr>
        <p:sp>
          <p:nvSpPr>
            <p:cNvPr id="548" name="Google Shape;548;p9"/>
            <p:cNvSpPr/>
            <p:nvPr/>
          </p:nvSpPr>
          <p:spPr>
            <a:xfrm>
              <a:off x="1689646" y="3927772"/>
              <a:ext cx="325340" cy="325340"/>
            </a:xfrm>
            <a:prstGeom prst="ellipse">
              <a:avLst/>
            </a:prstGeom>
            <a:solidFill>
              <a:srgbClr val="20415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212945"/>
                </a:solidFill>
                <a:latin typeface="Calibri"/>
                <a:ea typeface="Calibri"/>
                <a:cs typeface="Calibri"/>
                <a:sym typeface="Calibri"/>
              </a:endParaRPr>
            </a:p>
          </p:txBody>
        </p:sp>
        <p:pic>
          <p:nvPicPr>
            <p:cNvPr id="549" name="Google Shape;549;p9"/>
            <p:cNvPicPr preferRelativeResize="0"/>
            <p:nvPr/>
          </p:nvPicPr>
          <p:blipFill rotWithShape="1">
            <a:blip r:embed="rId3">
              <a:alphaModFix/>
            </a:blip>
            <a:srcRect/>
            <a:stretch/>
          </p:blipFill>
          <p:spPr>
            <a:xfrm>
              <a:off x="1802144" y="4013421"/>
              <a:ext cx="100344" cy="160550"/>
            </a:xfrm>
            <a:prstGeom prst="rect">
              <a:avLst/>
            </a:prstGeom>
            <a:noFill/>
            <a:ln>
              <a:noFill/>
            </a:ln>
          </p:spPr>
        </p:pic>
      </p:grpSp>
      <p:sp>
        <p:nvSpPr>
          <p:cNvPr id="2" name="TextBox 1">
            <a:extLst>
              <a:ext uri="{FF2B5EF4-FFF2-40B4-BE49-F238E27FC236}">
                <a16:creationId xmlns:a16="http://schemas.microsoft.com/office/drawing/2014/main" id="{F023B6A7-F1C6-ADB5-432A-28B1AC4BE7F5}"/>
              </a:ext>
            </a:extLst>
          </p:cNvPr>
          <p:cNvSpPr txBox="1"/>
          <p:nvPr/>
        </p:nvSpPr>
        <p:spPr>
          <a:xfrm>
            <a:off x="10519175" y="186184"/>
            <a:ext cx="1672825" cy="307777"/>
          </a:xfrm>
          <a:prstGeom prst="rect">
            <a:avLst/>
          </a:prstGeom>
          <a:noFill/>
        </p:spPr>
        <p:txBody>
          <a:bodyPr wrap="square" rtlCol="0">
            <a:spAutoFit/>
          </a:bodyPr>
          <a:lstStyle/>
          <a:p>
            <a:r>
              <a:rPr lang="en-US" dirty="0"/>
              <a:t>CONFIDENTIAL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77"/>
        <p:cNvGrpSpPr/>
        <p:nvPr/>
      </p:nvGrpSpPr>
      <p:grpSpPr>
        <a:xfrm>
          <a:off x="0" y="0"/>
          <a:ext cx="0" cy="0"/>
          <a:chOff x="0" y="0"/>
          <a:chExt cx="0" cy="0"/>
        </a:xfrm>
      </p:grpSpPr>
      <p:pic>
        <p:nvPicPr>
          <p:cNvPr id="578" name="Google Shape;578;p11" descr="A picture containing text, indoor, electronics, dark&#10;&#10;Description automatically generated"/>
          <p:cNvPicPr preferRelativeResize="0"/>
          <p:nvPr/>
        </p:nvPicPr>
        <p:blipFill rotWithShape="1">
          <a:blip r:embed="rId3">
            <a:alphaModFix/>
          </a:blip>
          <a:srcRect l="6422" t="12876" r="13674" b="8292"/>
          <a:stretch/>
        </p:blipFill>
        <p:spPr>
          <a:xfrm>
            <a:off x="2315688" y="0"/>
            <a:ext cx="9876312" cy="6858000"/>
          </a:xfrm>
          <a:prstGeom prst="rect">
            <a:avLst/>
          </a:prstGeom>
          <a:noFill/>
          <a:ln>
            <a:noFill/>
          </a:ln>
        </p:spPr>
      </p:pic>
      <p:sp>
        <p:nvSpPr>
          <p:cNvPr id="579" name="Google Shape;579;p11"/>
          <p:cNvSpPr txBox="1">
            <a:spLocks noGrp="1"/>
          </p:cNvSpPr>
          <p:nvPr>
            <p:ph type="body" idx="1"/>
          </p:nvPr>
        </p:nvSpPr>
        <p:spPr>
          <a:xfrm rot="-5400000">
            <a:off x="-1110443" y="3250079"/>
            <a:ext cx="2637050" cy="25671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78898"/>
              </a:buClr>
              <a:buSzPts val="1100"/>
              <a:buNone/>
            </a:pPr>
            <a:r>
              <a:rPr lang="en-US" dirty="0"/>
              <a:t>CLAIMS PROCESS</a:t>
            </a:r>
            <a:endParaRPr dirty="0"/>
          </a:p>
        </p:txBody>
      </p:sp>
      <p:sp>
        <p:nvSpPr>
          <p:cNvPr id="580" name="Google Shape;580;p11"/>
          <p:cNvSpPr txBox="1">
            <a:spLocks noGrp="1"/>
          </p:cNvSpPr>
          <p:nvPr>
            <p:ph type="body" idx="3"/>
          </p:nvPr>
        </p:nvSpPr>
        <p:spPr>
          <a:xfrm>
            <a:off x="1085102" y="874103"/>
            <a:ext cx="4130842" cy="3157538"/>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ED6C23"/>
              </a:buClr>
              <a:buSzPts val="4000"/>
              <a:buNone/>
            </a:pPr>
            <a:r>
              <a:rPr lang="en-US" dirty="0">
                <a:solidFill>
                  <a:srgbClr val="ED6C23"/>
                </a:solidFill>
                <a:latin typeface="Nunito Sans ExtraBold"/>
                <a:ea typeface="Nunito Sans ExtraBold"/>
                <a:cs typeface="Nunito Sans ExtraBold"/>
                <a:sym typeface="Nunito Sans ExtraBold"/>
              </a:rPr>
              <a:t>Our solution </a:t>
            </a:r>
            <a:r>
              <a:rPr lang="en-US" dirty="0">
                <a:latin typeface="Nunito Sans ExtraBold"/>
                <a:ea typeface="Nunito Sans ExtraBold"/>
                <a:cs typeface="Nunito Sans ExtraBold"/>
                <a:sym typeface="Nunito Sans ExtraBold"/>
              </a:rPr>
              <a:t>is enabled by our API integrations  with </a:t>
            </a:r>
            <a:r>
              <a:rPr lang="en-US" dirty="0">
                <a:solidFill>
                  <a:srgbClr val="ED6C23"/>
                </a:solidFill>
              </a:rPr>
              <a:t>Property Management Systems</a:t>
            </a:r>
            <a:endParaRPr dirty="0">
              <a:solidFill>
                <a:srgbClr val="ED6C23"/>
              </a:solidFill>
            </a:endParaRPr>
          </a:p>
          <a:p>
            <a:pPr marL="0" lvl="0" indent="0" algn="l" rtl="0">
              <a:lnSpc>
                <a:spcPct val="90000"/>
              </a:lnSpc>
              <a:spcBef>
                <a:spcPts val="1000"/>
              </a:spcBef>
              <a:spcAft>
                <a:spcPts val="0"/>
              </a:spcAft>
              <a:buClr>
                <a:srgbClr val="212945"/>
              </a:buClr>
              <a:buSzPts val="4000"/>
              <a:buNone/>
            </a:pPr>
            <a:endParaRPr dirty="0">
              <a:latin typeface="Nunito Sans ExtraBold"/>
              <a:ea typeface="Nunito Sans ExtraBold"/>
              <a:cs typeface="Nunito Sans ExtraBold"/>
              <a:sym typeface="Nunito Sans ExtraBold"/>
            </a:endParaRPr>
          </a:p>
        </p:txBody>
      </p:sp>
      <p:sp>
        <p:nvSpPr>
          <p:cNvPr id="2" name="TextBox 1">
            <a:extLst>
              <a:ext uri="{FF2B5EF4-FFF2-40B4-BE49-F238E27FC236}">
                <a16:creationId xmlns:a16="http://schemas.microsoft.com/office/drawing/2014/main" id="{DA431854-3A32-8E76-F421-E6B1D5CA6BCF}"/>
              </a:ext>
            </a:extLst>
          </p:cNvPr>
          <p:cNvSpPr txBox="1"/>
          <p:nvPr/>
        </p:nvSpPr>
        <p:spPr>
          <a:xfrm>
            <a:off x="10519175" y="186184"/>
            <a:ext cx="1672825" cy="307777"/>
          </a:xfrm>
          <a:prstGeom prst="rect">
            <a:avLst/>
          </a:prstGeom>
          <a:noFill/>
        </p:spPr>
        <p:txBody>
          <a:bodyPr wrap="square" rtlCol="0">
            <a:spAutoFit/>
          </a:bodyPr>
          <a:lstStyle/>
          <a:p>
            <a:r>
              <a:rPr lang="en-US" dirty="0"/>
              <a:t>CONFIDENTIAL</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92"/>
        <p:cNvGrpSpPr/>
        <p:nvPr/>
      </p:nvGrpSpPr>
      <p:grpSpPr>
        <a:xfrm>
          <a:off x="0" y="0"/>
          <a:ext cx="0" cy="0"/>
          <a:chOff x="0" y="0"/>
          <a:chExt cx="0" cy="0"/>
        </a:xfrm>
      </p:grpSpPr>
      <p:sp>
        <p:nvSpPr>
          <p:cNvPr id="593" name="Google Shape;593;p13"/>
          <p:cNvSpPr/>
          <p:nvPr/>
        </p:nvSpPr>
        <p:spPr>
          <a:xfrm>
            <a:off x="9001058" y="2392000"/>
            <a:ext cx="2440628" cy="2578870"/>
          </a:xfrm>
          <a:prstGeom prst="homePlate">
            <a:avLst>
              <a:gd name="adj" fmla="val 19998"/>
            </a:avLst>
          </a:prstGeom>
          <a:gradFill>
            <a:gsLst>
              <a:gs pos="0">
                <a:srgbClr val="778898">
                  <a:alpha val="0"/>
                </a:srgbClr>
              </a:gs>
              <a:gs pos="100000">
                <a:srgbClr val="778898">
                  <a:alpha val="14901"/>
                </a:srgbClr>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94" name="Google Shape;594;p13"/>
          <p:cNvSpPr/>
          <p:nvPr/>
        </p:nvSpPr>
        <p:spPr>
          <a:xfrm>
            <a:off x="6459141" y="2392000"/>
            <a:ext cx="2440628" cy="2578870"/>
          </a:xfrm>
          <a:prstGeom prst="homePlate">
            <a:avLst>
              <a:gd name="adj" fmla="val 19998"/>
            </a:avLst>
          </a:prstGeom>
          <a:gradFill>
            <a:gsLst>
              <a:gs pos="0">
                <a:srgbClr val="778898">
                  <a:alpha val="0"/>
                </a:srgbClr>
              </a:gs>
              <a:gs pos="100000">
                <a:srgbClr val="778898">
                  <a:alpha val="14901"/>
                </a:srgbClr>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95" name="Google Shape;595;p13"/>
          <p:cNvSpPr/>
          <p:nvPr/>
        </p:nvSpPr>
        <p:spPr>
          <a:xfrm>
            <a:off x="3917223" y="2392000"/>
            <a:ext cx="2440628" cy="2578870"/>
          </a:xfrm>
          <a:prstGeom prst="homePlate">
            <a:avLst>
              <a:gd name="adj" fmla="val 19998"/>
            </a:avLst>
          </a:prstGeom>
          <a:gradFill>
            <a:gsLst>
              <a:gs pos="0">
                <a:srgbClr val="778898">
                  <a:alpha val="0"/>
                </a:srgbClr>
              </a:gs>
              <a:gs pos="100000">
                <a:srgbClr val="778898">
                  <a:alpha val="14901"/>
                </a:srgbClr>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96" name="Google Shape;596;p13"/>
          <p:cNvSpPr/>
          <p:nvPr/>
        </p:nvSpPr>
        <p:spPr>
          <a:xfrm>
            <a:off x="1375305" y="2392000"/>
            <a:ext cx="2440628" cy="2578870"/>
          </a:xfrm>
          <a:prstGeom prst="homePlate">
            <a:avLst>
              <a:gd name="adj" fmla="val 19998"/>
            </a:avLst>
          </a:prstGeom>
          <a:gradFill>
            <a:gsLst>
              <a:gs pos="0">
                <a:srgbClr val="C6E4FF">
                  <a:alpha val="0"/>
                </a:srgbClr>
              </a:gs>
              <a:gs pos="100000">
                <a:srgbClr val="C6E4FF">
                  <a:alpha val="25098"/>
                </a:srgbClr>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597" name="Google Shape;597;p13" descr="https://lh6.googleusercontent.com/PoleQjPUT_M3E993BiCYmNvAxShK-qHS7JkIGecvGH5j_fmR8jAmsNqNxbaIASAibFYn_G6yswVb9JDIU10LfZoVb06Rke8AiBQatxdHs7eVqWc2ETSNYLldttRbgH3dOc03rSKZLr0"/>
          <p:cNvPicPr preferRelativeResize="0"/>
          <p:nvPr/>
        </p:nvPicPr>
        <p:blipFill rotWithShape="1">
          <a:blip r:embed="rId3">
            <a:alphaModFix/>
          </a:blip>
          <a:srcRect/>
          <a:stretch/>
        </p:blipFill>
        <p:spPr>
          <a:xfrm>
            <a:off x="0" y="-8665632"/>
            <a:ext cx="121920" cy="81305"/>
          </a:xfrm>
          <a:prstGeom prst="rect">
            <a:avLst/>
          </a:prstGeom>
          <a:noFill/>
          <a:ln>
            <a:noFill/>
          </a:ln>
        </p:spPr>
      </p:pic>
      <p:pic>
        <p:nvPicPr>
          <p:cNvPr id="598" name="Google Shape;598;p13" descr="https://lh4.googleusercontent.com/H7w62gBBzk1Agat0j7B8gFdKpo89DSDvu9D9XOfLcBWd37WLwI_9F3xtuNY5QAHDfpkrIs-PwUkt9rteD-WQIZ96jpdrKG-zNYNOyAlRO4ybv5wT9glBsAnwh1L-YRDtw1PyRmKxKmI"/>
          <p:cNvPicPr preferRelativeResize="0"/>
          <p:nvPr/>
        </p:nvPicPr>
        <p:blipFill rotWithShape="1">
          <a:blip r:embed="rId4">
            <a:alphaModFix/>
          </a:blip>
          <a:srcRect/>
          <a:stretch/>
        </p:blipFill>
        <p:spPr>
          <a:xfrm>
            <a:off x="0" y="0"/>
            <a:ext cx="0" cy="0"/>
          </a:xfrm>
          <a:prstGeom prst="rect">
            <a:avLst/>
          </a:prstGeom>
          <a:noFill/>
          <a:ln>
            <a:noFill/>
          </a:ln>
        </p:spPr>
      </p:pic>
      <p:pic>
        <p:nvPicPr>
          <p:cNvPr id="599" name="Google Shape;599;p13" descr="https://lh5.googleusercontent.com/pg3ONei8GDf6NTpy-pcs6m0UsdXifYN7AGcqlwppkxLCqesRhTpddwnuz8z3nIwWzRVHcuWovTW2EDeb3GHrZK8ewPtZHoiAJVV4nl5fbPKxxcGo5aiwPGkSTH4fodjLoUrDwl_EB7U"/>
          <p:cNvPicPr preferRelativeResize="0"/>
          <p:nvPr/>
        </p:nvPicPr>
        <p:blipFill rotWithShape="1">
          <a:blip r:embed="rId5">
            <a:alphaModFix/>
          </a:blip>
          <a:srcRect/>
          <a:stretch/>
        </p:blipFill>
        <p:spPr>
          <a:xfrm>
            <a:off x="0" y="0"/>
            <a:ext cx="0" cy="0"/>
          </a:xfrm>
          <a:prstGeom prst="rect">
            <a:avLst/>
          </a:prstGeom>
          <a:noFill/>
          <a:ln>
            <a:noFill/>
          </a:ln>
        </p:spPr>
      </p:pic>
      <p:sp>
        <p:nvSpPr>
          <p:cNvPr id="600" name="Google Shape;600;p13"/>
          <p:cNvSpPr txBox="1"/>
          <p:nvPr/>
        </p:nvSpPr>
        <p:spPr>
          <a:xfrm>
            <a:off x="2132412" y="3750015"/>
            <a:ext cx="1485485" cy="55399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800" dirty="0">
                <a:solidFill>
                  <a:srgbClr val="204155"/>
                </a:solidFill>
                <a:latin typeface="Nunito Sans"/>
                <a:ea typeface="Nunito Sans"/>
                <a:cs typeface="Nunito Sans"/>
                <a:sym typeface="Nunito Sans"/>
              </a:rPr>
              <a:t>Enter Claim Details</a:t>
            </a:r>
            <a:endParaRPr sz="1800" dirty="0">
              <a:solidFill>
                <a:srgbClr val="204155"/>
              </a:solidFill>
              <a:latin typeface="Nunito Sans"/>
              <a:ea typeface="Nunito Sans"/>
              <a:cs typeface="Nunito Sans"/>
              <a:sym typeface="Nunito Sans"/>
            </a:endParaRPr>
          </a:p>
        </p:txBody>
      </p:sp>
      <p:sp>
        <p:nvSpPr>
          <p:cNvPr id="601" name="Google Shape;601;p13"/>
          <p:cNvSpPr/>
          <p:nvPr/>
        </p:nvSpPr>
        <p:spPr>
          <a:xfrm>
            <a:off x="9001058" y="3622491"/>
            <a:ext cx="262899" cy="127524"/>
          </a:xfrm>
          <a:prstGeom prst="rightArrow">
            <a:avLst>
              <a:gd name="adj1" fmla="val 50000"/>
              <a:gd name="adj2" fmla="val 50000"/>
            </a:avLst>
          </a:prstGeom>
          <a:gradFill>
            <a:gsLst>
              <a:gs pos="0">
                <a:srgbClr val="23A4ED">
                  <a:alpha val="0"/>
                </a:srgbClr>
              </a:gs>
              <a:gs pos="100000">
                <a:srgbClr val="23A4ED"/>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602" name="Google Shape;602;p13"/>
          <p:cNvSpPr/>
          <p:nvPr/>
        </p:nvSpPr>
        <p:spPr>
          <a:xfrm>
            <a:off x="6453849" y="3622491"/>
            <a:ext cx="262899" cy="127524"/>
          </a:xfrm>
          <a:prstGeom prst="rightArrow">
            <a:avLst>
              <a:gd name="adj1" fmla="val 50000"/>
              <a:gd name="adj2" fmla="val 50000"/>
            </a:avLst>
          </a:prstGeom>
          <a:gradFill>
            <a:gsLst>
              <a:gs pos="0">
                <a:srgbClr val="23A4ED">
                  <a:alpha val="0"/>
                </a:srgbClr>
              </a:gs>
              <a:gs pos="100000">
                <a:srgbClr val="23A4ED"/>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603" name="Google Shape;603;p13"/>
          <p:cNvSpPr/>
          <p:nvPr/>
        </p:nvSpPr>
        <p:spPr>
          <a:xfrm>
            <a:off x="3917222" y="3622491"/>
            <a:ext cx="262899" cy="127524"/>
          </a:xfrm>
          <a:prstGeom prst="rightArrow">
            <a:avLst>
              <a:gd name="adj1" fmla="val 50000"/>
              <a:gd name="adj2" fmla="val 50000"/>
            </a:avLst>
          </a:prstGeom>
          <a:gradFill>
            <a:gsLst>
              <a:gs pos="0">
                <a:srgbClr val="23A4ED">
                  <a:alpha val="0"/>
                </a:srgbClr>
              </a:gs>
              <a:gs pos="100000">
                <a:srgbClr val="23A4ED"/>
              </a:gs>
            </a:gsLst>
            <a:lin ang="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604" name="Google Shape;604;p13"/>
          <p:cNvPicPr preferRelativeResize="0"/>
          <p:nvPr/>
        </p:nvPicPr>
        <p:blipFill rotWithShape="1">
          <a:blip r:embed="rId6">
            <a:alphaModFix/>
          </a:blip>
          <a:srcRect/>
          <a:stretch/>
        </p:blipFill>
        <p:spPr>
          <a:xfrm>
            <a:off x="2133327" y="3064418"/>
            <a:ext cx="553998" cy="553998"/>
          </a:xfrm>
          <a:prstGeom prst="rect">
            <a:avLst/>
          </a:prstGeom>
          <a:noFill/>
          <a:ln>
            <a:noFill/>
          </a:ln>
        </p:spPr>
      </p:pic>
      <p:sp>
        <p:nvSpPr>
          <p:cNvPr id="605" name="Google Shape;605;p13"/>
          <p:cNvSpPr txBox="1"/>
          <p:nvPr/>
        </p:nvSpPr>
        <p:spPr>
          <a:xfrm>
            <a:off x="4659174" y="3750015"/>
            <a:ext cx="1068839" cy="55399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800" dirty="0">
                <a:solidFill>
                  <a:srgbClr val="204155"/>
                </a:solidFill>
                <a:latin typeface="Nunito Sans"/>
                <a:ea typeface="Nunito Sans"/>
                <a:cs typeface="Nunito Sans"/>
                <a:sym typeface="Nunito Sans"/>
              </a:rPr>
              <a:t>Attach </a:t>
            </a:r>
            <a:br>
              <a:rPr lang="en-US" sz="1800" dirty="0">
                <a:solidFill>
                  <a:srgbClr val="204155"/>
                </a:solidFill>
                <a:latin typeface="Nunito Sans"/>
                <a:ea typeface="Nunito Sans"/>
                <a:cs typeface="Nunito Sans"/>
                <a:sym typeface="Nunito Sans"/>
              </a:rPr>
            </a:br>
            <a:r>
              <a:rPr lang="en-US" sz="1800" dirty="0">
                <a:solidFill>
                  <a:srgbClr val="204155"/>
                </a:solidFill>
                <a:latin typeface="Nunito Sans"/>
                <a:ea typeface="Nunito Sans"/>
                <a:cs typeface="Nunito Sans"/>
                <a:sym typeface="Nunito Sans"/>
              </a:rPr>
              <a:t>Photos</a:t>
            </a:r>
            <a:endParaRPr sz="1800" dirty="0">
              <a:solidFill>
                <a:srgbClr val="204155"/>
              </a:solidFill>
              <a:latin typeface="Nunito Sans"/>
              <a:ea typeface="Nunito Sans"/>
              <a:cs typeface="Nunito Sans"/>
              <a:sym typeface="Nunito Sans"/>
            </a:endParaRPr>
          </a:p>
        </p:txBody>
      </p:sp>
      <p:sp>
        <p:nvSpPr>
          <p:cNvPr id="606" name="Google Shape;606;p13"/>
          <p:cNvSpPr txBox="1"/>
          <p:nvPr/>
        </p:nvSpPr>
        <p:spPr>
          <a:xfrm>
            <a:off x="7084511" y="3750015"/>
            <a:ext cx="1068839" cy="830997"/>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800" dirty="0">
                <a:solidFill>
                  <a:srgbClr val="204155"/>
                </a:solidFill>
                <a:latin typeface="Nunito Sans"/>
                <a:ea typeface="Nunito Sans"/>
                <a:cs typeface="Nunito Sans"/>
                <a:sym typeface="Nunito Sans"/>
              </a:rPr>
              <a:t>Attach </a:t>
            </a:r>
            <a:br>
              <a:rPr lang="en-US" sz="1800" dirty="0">
                <a:solidFill>
                  <a:srgbClr val="204155"/>
                </a:solidFill>
                <a:latin typeface="Nunito Sans"/>
                <a:ea typeface="Nunito Sans"/>
                <a:cs typeface="Nunito Sans"/>
                <a:sym typeface="Nunito Sans"/>
              </a:rPr>
            </a:br>
            <a:r>
              <a:rPr lang="en-US" sz="1800" dirty="0">
                <a:solidFill>
                  <a:srgbClr val="204155"/>
                </a:solidFill>
                <a:latin typeface="Nunito Sans"/>
                <a:ea typeface="Nunito Sans"/>
                <a:cs typeface="Nunito Sans"/>
                <a:sym typeface="Nunito Sans"/>
              </a:rPr>
              <a:t>Invoice or Estimates</a:t>
            </a:r>
            <a:endParaRPr sz="1800" dirty="0">
              <a:solidFill>
                <a:srgbClr val="204155"/>
              </a:solidFill>
              <a:latin typeface="Nunito Sans"/>
              <a:ea typeface="Nunito Sans"/>
              <a:cs typeface="Nunito Sans"/>
              <a:sym typeface="Nunito Sans"/>
            </a:endParaRPr>
          </a:p>
        </p:txBody>
      </p:sp>
      <p:sp>
        <p:nvSpPr>
          <p:cNvPr id="607" name="Google Shape;607;p13"/>
          <p:cNvSpPr txBox="1"/>
          <p:nvPr/>
        </p:nvSpPr>
        <p:spPr>
          <a:xfrm>
            <a:off x="9595119" y="3750015"/>
            <a:ext cx="1360824" cy="55399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800" dirty="0">
                <a:solidFill>
                  <a:srgbClr val="204155"/>
                </a:solidFill>
                <a:latin typeface="Nunito Sans"/>
                <a:ea typeface="Nunito Sans"/>
                <a:cs typeface="Nunito Sans"/>
                <a:sym typeface="Nunito Sans"/>
              </a:rPr>
              <a:t>NO Guest Involvement</a:t>
            </a:r>
            <a:endParaRPr sz="1800" dirty="0">
              <a:solidFill>
                <a:srgbClr val="204155"/>
              </a:solidFill>
              <a:latin typeface="Nunito Sans"/>
              <a:ea typeface="Nunito Sans"/>
              <a:cs typeface="Nunito Sans"/>
              <a:sym typeface="Nunito Sans"/>
            </a:endParaRPr>
          </a:p>
        </p:txBody>
      </p:sp>
      <p:sp>
        <p:nvSpPr>
          <p:cNvPr id="608" name="Google Shape;608;p13"/>
          <p:cNvSpPr txBox="1"/>
          <p:nvPr/>
        </p:nvSpPr>
        <p:spPr>
          <a:xfrm>
            <a:off x="9595119" y="4343279"/>
            <a:ext cx="1360824" cy="184666"/>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200" b="1" dirty="0">
                <a:solidFill>
                  <a:srgbClr val="ED6C23"/>
                </a:solidFill>
                <a:latin typeface="Nunito Sans SemiBold"/>
                <a:ea typeface="Nunito Sans SemiBold"/>
                <a:cs typeface="Nunito Sans SemiBold"/>
                <a:sym typeface="Nunito Sans SemiBold"/>
              </a:rPr>
              <a:t>*For Damages</a:t>
            </a:r>
            <a:endParaRPr sz="1200" b="1" dirty="0">
              <a:solidFill>
                <a:srgbClr val="ED6C23"/>
              </a:solidFill>
              <a:latin typeface="Nunito Sans SemiBold"/>
              <a:ea typeface="Nunito Sans SemiBold"/>
              <a:cs typeface="Nunito Sans SemiBold"/>
              <a:sym typeface="Nunito Sans SemiBold"/>
            </a:endParaRPr>
          </a:p>
        </p:txBody>
      </p:sp>
      <p:pic>
        <p:nvPicPr>
          <p:cNvPr id="609" name="Google Shape;609;p13"/>
          <p:cNvPicPr preferRelativeResize="0"/>
          <p:nvPr/>
        </p:nvPicPr>
        <p:blipFill rotWithShape="1">
          <a:blip r:embed="rId7">
            <a:alphaModFix/>
          </a:blip>
          <a:srcRect/>
          <a:stretch/>
        </p:blipFill>
        <p:spPr>
          <a:xfrm>
            <a:off x="4659174" y="3101529"/>
            <a:ext cx="592663" cy="479775"/>
          </a:xfrm>
          <a:prstGeom prst="rect">
            <a:avLst/>
          </a:prstGeom>
          <a:noFill/>
          <a:ln>
            <a:noFill/>
          </a:ln>
        </p:spPr>
      </p:pic>
      <p:pic>
        <p:nvPicPr>
          <p:cNvPr id="610" name="Google Shape;610;p13"/>
          <p:cNvPicPr preferRelativeResize="0"/>
          <p:nvPr/>
        </p:nvPicPr>
        <p:blipFill rotWithShape="1">
          <a:blip r:embed="rId8">
            <a:alphaModFix/>
          </a:blip>
          <a:srcRect/>
          <a:stretch/>
        </p:blipFill>
        <p:spPr>
          <a:xfrm>
            <a:off x="7084511" y="3082972"/>
            <a:ext cx="703846" cy="516887"/>
          </a:xfrm>
          <a:prstGeom prst="rect">
            <a:avLst/>
          </a:prstGeom>
          <a:noFill/>
          <a:ln>
            <a:noFill/>
          </a:ln>
        </p:spPr>
      </p:pic>
      <p:pic>
        <p:nvPicPr>
          <p:cNvPr id="611" name="Google Shape;611;p13"/>
          <p:cNvPicPr preferRelativeResize="0"/>
          <p:nvPr/>
        </p:nvPicPr>
        <p:blipFill rotWithShape="1">
          <a:blip r:embed="rId9">
            <a:alphaModFix/>
          </a:blip>
          <a:srcRect/>
          <a:stretch/>
        </p:blipFill>
        <p:spPr>
          <a:xfrm>
            <a:off x="9627387" y="2970538"/>
            <a:ext cx="372530" cy="647878"/>
          </a:xfrm>
          <a:prstGeom prst="rect">
            <a:avLst/>
          </a:prstGeom>
          <a:noFill/>
          <a:ln>
            <a:noFill/>
          </a:ln>
        </p:spPr>
      </p:pic>
      <p:sp>
        <p:nvSpPr>
          <p:cNvPr id="612" name="Google Shape;612;p13"/>
          <p:cNvSpPr txBox="1">
            <a:spLocks noGrp="1"/>
          </p:cNvSpPr>
          <p:nvPr>
            <p:ph type="body" idx="2"/>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78898"/>
              </a:buClr>
              <a:buSzPts val="1100"/>
              <a:buNone/>
            </a:pPr>
            <a:r>
              <a:rPr lang="en-US" dirty="0"/>
              <a:t>CLAIMS PROCESSING</a:t>
            </a:r>
            <a:endParaRPr dirty="0"/>
          </a:p>
        </p:txBody>
      </p:sp>
      <p:sp>
        <p:nvSpPr>
          <p:cNvPr id="613" name="Google Shape;613;p13"/>
          <p:cNvSpPr txBox="1"/>
          <p:nvPr/>
        </p:nvSpPr>
        <p:spPr>
          <a:xfrm>
            <a:off x="2524124" y="674198"/>
            <a:ext cx="7355418" cy="1212933"/>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212945"/>
              </a:buClr>
              <a:buSzPts val="4000"/>
              <a:buFont typeface="Arial"/>
              <a:buNone/>
            </a:pPr>
            <a:r>
              <a:rPr lang="en-US" sz="4000" b="1" i="0" dirty="0">
                <a:solidFill>
                  <a:srgbClr val="212945"/>
                </a:solidFill>
                <a:latin typeface="Nunito Sans ExtraBold"/>
                <a:ea typeface="Nunito Sans ExtraBold"/>
                <a:cs typeface="Nunito Sans ExtraBold"/>
                <a:sym typeface="Nunito Sans ExtraBold"/>
              </a:rPr>
              <a:t>Submitting Safely Claims Takes </a:t>
            </a:r>
            <a:r>
              <a:rPr lang="en-US" sz="4000" b="1" i="0" dirty="0">
                <a:solidFill>
                  <a:srgbClr val="ED6C23"/>
                </a:solidFill>
                <a:latin typeface="Nunito Sans ExtraBold"/>
                <a:ea typeface="Nunito Sans ExtraBold"/>
                <a:cs typeface="Nunito Sans ExtraBold"/>
                <a:sym typeface="Nunito Sans ExtraBold"/>
              </a:rPr>
              <a:t>5 Minutes</a:t>
            </a:r>
            <a:endParaRPr dirty="0"/>
          </a:p>
          <a:p>
            <a:pPr marL="0" marR="0" lvl="0" indent="0" algn="ctr" rtl="0">
              <a:lnSpc>
                <a:spcPct val="90000"/>
              </a:lnSpc>
              <a:spcBef>
                <a:spcPts val="1000"/>
              </a:spcBef>
              <a:spcAft>
                <a:spcPts val="0"/>
              </a:spcAft>
              <a:buClr>
                <a:srgbClr val="212945"/>
              </a:buClr>
              <a:buSzPts val="4000"/>
              <a:buFont typeface="Arial"/>
              <a:buNone/>
            </a:pPr>
            <a:endParaRPr sz="4000" b="1" i="0" dirty="0">
              <a:solidFill>
                <a:srgbClr val="212945"/>
              </a:solidFill>
              <a:latin typeface="Nunito Sans ExtraBold"/>
              <a:ea typeface="Nunito Sans ExtraBold"/>
              <a:cs typeface="Nunito Sans ExtraBold"/>
              <a:sym typeface="Nunito Sans ExtraBold"/>
            </a:endParaRPr>
          </a:p>
        </p:txBody>
      </p:sp>
      <p:pic>
        <p:nvPicPr>
          <p:cNvPr id="614" name="Google Shape;614;p13"/>
          <p:cNvPicPr preferRelativeResize="0"/>
          <p:nvPr/>
        </p:nvPicPr>
        <p:blipFill rotWithShape="1">
          <a:blip r:embed="rId10">
            <a:alphaModFix/>
          </a:blip>
          <a:srcRect/>
          <a:stretch/>
        </p:blipFill>
        <p:spPr>
          <a:xfrm>
            <a:off x="3929304" y="4601662"/>
            <a:ext cx="4333392" cy="2469307"/>
          </a:xfrm>
          <a:prstGeom prst="rect">
            <a:avLst/>
          </a:prstGeom>
          <a:noFill/>
          <a:ln>
            <a:noFill/>
          </a:ln>
        </p:spPr>
      </p:pic>
      <p:sp>
        <p:nvSpPr>
          <p:cNvPr id="2" name="TextBox 1">
            <a:extLst>
              <a:ext uri="{FF2B5EF4-FFF2-40B4-BE49-F238E27FC236}">
                <a16:creationId xmlns:a16="http://schemas.microsoft.com/office/drawing/2014/main" id="{1EDE5484-1905-2A1C-9859-E1FF8EA1F630}"/>
              </a:ext>
            </a:extLst>
          </p:cNvPr>
          <p:cNvSpPr txBox="1"/>
          <p:nvPr/>
        </p:nvSpPr>
        <p:spPr>
          <a:xfrm>
            <a:off x="10519175" y="186184"/>
            <a:ext cx="1672825" cy="307777"/>
          </a:xfrm>
          <a:prstGeom prst="rect">
            <a:avLst/>
          </a:prstGeom>
          <a:noFill/>
        </p:spPr>
        <p:txBody>
          <a:bodyPr wrap="square" rtlCol="0">
            <a:spAutoFit/>
          </a:bodyPr>
          <a:lstStyle/>
          <a:p>
            <a:r>
              <a:rPr lang="en-US" dirty="0"/>
              <a:t>CONFIDENTIAL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39"/>
        <p:cNvGrpSpPr/>
        <p:nvPr/>
      </p:nvGrpSpPr>
      <p:grpSpPr>
        <a:xfrm>
          <a:off x="0" y="0"/>
          <a:ext cx="0" cy="0"/>
          <a:chOff x="0" y="0"/>
          <a:chExt cx="0" cy="0"/>
        </a:xfrm>
      </p:grpSpPr>
      <p:pic>
        <p:nvPicPr>
          <p:cNvPr id="640" name="Google Shape;640;p19"/>
          <p:cNvPicPr preferRelativeResize="0"/>
          <p:nvPr/>
        </p:nvPicPr>
        <p:blipFill rotWithShape="1">
          <a:blip r:embed="rId3">
            <a:alphaModFix/>
          </a:blip>
          <a:srcRect/>
          <a:stretch/>
        </p:blipFill>
        <p:spPr>
          <a:xfrm>
            <a:off x="10645468" y="6278451"/>
            <a:ext cx="782295" cy="347472"/>
          </a:xfrm>
          <a:prstGeom prst="rect">
            <a:avLst/>
          </a:prstGeom>
          <a:noFill/>
          <a:ln>
            <a:noFill/>
          </a:ln>
        </p:spPr>
      </p:pic>
      <p:cxnSp>
        <p:nvCxnSpPr>
          <p:cNvPr id="642" name="Google Shape;642;p19"/>
          <p:cNvCxnSpPr/>
          <p:nvPr/>
        </p:nvCxnSpPr>
        <p:spPr>
          <a:xfrm>
            <a:off x="11583365" y="6207735"/>
            <a:ext cx="0" cy="438900"/>
          </a:xfrm>
          <a:prstGeom prst="straightConnector1">
            <a:avLst/>
          </a:prstGeom>
          <a:noFill/>
          <a:ln w="9525" cap="flat" cmpd="sng">
            <a:solidFill>
              <a:srgbClr val="778898">
                <a:alpha val="49411"/>
              </a:srgbClr>
            </a:solidFill>
            <a:prstDash val="solid"/>
            <a:miter lim="800000"/>
            <a:headEnd type="none" w="sm" len="sm"/>
            <a:tailEnd type="none" w="sm" len="sm"/>
          </a:ln>
        </p:spPr>
      </p:cxnSp>
      <p:pic>
        <p:nvPicPr>
          <p:cNvPr id="644" name="Google Shape;644;p19"/>
          <p:cNvPicPr preferRelativeResize="0"/>
          <p:nvPr/>
        </p:nvPicPr>
        <p:blipFill rotWithShape="1">
          <a:blip r:embed="rId4">
            <a:alphaModFix/>
          </a:blip>
          <a:srcRect l="27989"/>
          <a:stretch/>
        </p:blipFill>
        <p:spPr>
          <a:xfrm>
            <a:off x="7823956" y="1294475"/>
            <a:ext cx="2109600" cy="2073000"/>
          </a:xfrm>
          <a:prstGeom prst="roundRect">
            <a:avLst>
              <a:gd name="adj" fmla="val 50000"/>
            </a:avLst>
          </a:prstGeom>
          <a:noFill/>
          <a:ln>
            <a:noFill/>
          </a:ln>
          <a:effectLst>
            <a:outerShdw blurRad="50800" dist="38100" dir="2700000" algn="tl" rotWithShape="0">
              <a:srgbClr val="204155">
                <a:alpha val="40000"/>
              </a:srgbClr>
            </a:outerShdw>
          </a:effectLst>
        </p:spPr>
      </p:pic>
      <p:sp>
        <p:nvSpPr>
          <p:cNvPr id="645" name="Google Shape;645;p19"/>
          <p:cNvSpPr txBox="1">
            <a:spLocks noGrp="1"/>
          </p:cNvSpPr>
          <p:nvPr>
            <p:ph type="body" idx="1"/>
          </p:nvPr>
        </p:nvSpPr>
        <p:spPr>
          <a:xfrm>
            <a:off x="6649802" y="3590630"/>
            <a:ext cx="3774330" cy="411416"/>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F7F7F7"/>
              </a:buClr>
              <a:buSzPts val="2500"/>
              <a:buNone/>
            </a:pPr>
            <a:r>
              <a:rPr lang="en-US" sz="2500" dirty="0">
                <a:solidFill>
                  <a:srgbClr val="00B0F0"/>
                </a:solidFill>
              </a:rPr>
              <a:t>Puff the Magic Dragon</a:t>
            </a:r>
            <a:endParaRPr sz="2100" dirty="0">
              <a:solidFill>
                <a:srgbClr val="00B0F0"/>
              </a:solidFill>
            </a:endParaRPr>
          </a:p>
          <a:p>
            <a:pPr marL="0" lvl="0" indent="0" algn="l" rtl="0">
              <a:lnSpc>
                <a:spcPct val="90000"/>
              </a:lnSpc>
              <a:spcBef>
                <a:spcPts val="1000"/>
              </a:spcBef>
              <a:spcAft>
                <a:spcPts val="0"/>
              </a:spcAft>
              <a:buClr>
                <a:schemeClr val="lt1"/>
              </a:buClr>
              <a:buSzPts val="2500"/>
              <a:buNone/>
            </a:pPr>
            <a:endParaRPr dirty="0"/>
          </a:p>
        </p:txBody>
      </p:sp>
      <p:sp>
        <p:nvSpPr>
          <p:cNvPr id="647" name="Google Shape;647;p19"/>
          <p:cNvSpPr txBox="1">
            <a:spLocks noGrp="1"/>
          </p:cNvSpPr>
          <p:nvPr>
            <p:ph type="body" idx="3"/>
          </p:nvPr>
        </p:nvSpPr>
        <p:spPr>
          <a:xfrm>
            <a:off x="6649115" y="3974702"/>
            <a:ext cx="3774330" cy="1135431"/>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F7F7F7"/>
              </a:buClr>
              <a:buSzPts val="1600"/>
              <a:buNone/>
            </a:pPr>
            <a:r>
              <a:rPr lang="en-US" sz="1600" dirty="0">
                <a:solidFill>
                  <a:schemeClr val="dk2"/>
                </a:solidFill>
                <a:latin typeface="Nunito Sans"/>
                <a:sym typeface="Nunito Sans"/>
              </a:rPr>
              <a:t>Kitchen trash can used as an ashtray and sets a fire causing all of the sprinklers to flood a three-bedroom condo.</a:t>
            </a:r>
            <a:endParaRPr sz="1600" dirty="0">
              <a:solidFill>
                <a:schemeClr val="dk2"/>
              </a:solidFill>
              <a:latin typeface="Nunito Sans"/>
              <a:sym typeface="Nunito Sans"/>
            </a:endParaRPr>
          </a:p>
          <a:p>
            <a:pPr marL="0" lvl="0" indent="0" algn="l" rtl="0">
              <a:lnSpc>
                <a:spcPct val="100000"/>
              </a:lnSpc>
              <a:spcBef>
                <a:spcPts val="1000"/>
              </a:spcBef>
              <a:spcAft>
                <a:spcPts val="0"/>
              </a:spcAft>
              <a:buClr>
                <a:schemeClr val="lt1"/>
              </a:buClr>
              <a:buSzPts val="1600"/>
              <a:buNone/>
            </a:pPr>
            <a:endParaRPr sz="1600" dirty="0"/>
          </a:p>
        </p:txBody>
      </p:sp>
      <p:sp>
        <p:nvSpPr>
          <p:cNvPr id="649" name="Google Shape;649;p19"/>
          <p:cNvSpPr txBox="1">
            <a:spLocks noGrp="1"/>
          </p:cNvSpPr>
          <p:nvPr>
            <p:ph type="body" idx="5"/>
          </p:nvPr>
        </p:nvSpPr>
        <p:spPr>
          <a:xfrm>
            <a:off x="6649115" y="5268618"/>
            <a:ext cx="3657900" cy="846881"/>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lt1"/>
              </a:buClr>
              <a:buSzPts val="4400"/>
              <a:buNone/>
            </a:pPr>
            <a:r>
              <a:rPr lang="en-US" sz="4400" dirty="0">
                <a:solidFill>
                  <a:srgbClr val="00B0F0"/>
                </a:solidFill>
              </a:rPr>
              <a:t>$110,000</a:t>
            </a:r>
            <a:endParaRPr dirty="0">
              <a:solidFill>
                <a:srgbClr val="00B0F0"/>
              </a:solidFill>
            </a:endParaRPr>
          </a:p>
        </p:txBody>
      </p:sp>
      <p:sp>
        <p:nvSpPr>
          <p:cNvPr id="651" name="Google Shape;651;p19"/>
          <p:cNvSpPr txBox="1">
            <a:spLocks noGrp="1"/>
          </p:cNvSpPr>
          <p:nvPr>
            <p:ph type="body" idx="9"/>
          </p:nvPr>
        </p:nvSpPr>
        <p:spPr>
          <a:xfrm>
            <a:off x="6741996" y="5878034"/>
            <a:ext cx="3365500" cy="411416"/>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lt1"/>
              </a:buClr>
              <a:buSzPts val="1600"/>
              <a:buNone/>
            </a:pPr>
            <a:r>
              <a:rPr lang="en-US" sz="1600" dirty="0">
                <a:solidFill>
                  <a:schemeClr val="dk2"/>
                </a:solidFill>
                <a:cs typeface="Calibri"/>
                <a:sym typeface="Calibri"/>
              </a:rPr>
              <a:t>Fire Restoration</a:t>
            </a:r>
            <a:endParaRPr sz="1600" dirty="0">
              <a:solidFill>
                <a:schemeClr val="dk2"/>
              </a:solidFill>
              <a:cs typeface="Calibri"/>
              <a:sym typeface="Calibri"/>
            </a:endParaRPr>
          </a:p>
        </p:txBody>
      </p:sp>
      <p:sp>
        <p:nvSpPr>
          <p:cNvPr id="653" name="Google Shape;653;p19"/>
          <p:cNvSpPr/>
          <p:nvPr/>
        </p:nvSpPr>
        <p:spPr>
          <a:xfrm rot="-5400000">
            <a:off x="-883880" y="3344362"/>
            <a:ext cx="2235413" cy="169277"/>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1100" b="1" dirty="0">
                <a:solidFill>
                  <a:srgbClr val="FFFFFF"/>
                </a:solidFill>
                <a:latin typeface="Nunito Sans"/>
                <a:ea typeface="Nunito Sans"/>
                <a:cs typeface="Nunito Sans"/>
                <a:sym typeface="Nunito Sans"/>
              </a:rPr>
              <a:t>COVERED CLAIMS</a:t>
            </a:r>
            <a:endParaRPr sz="1100" b="1" dirty="0">
              <a:solidFill>
                <a:srgbClr val="FFFFFF"/>
              </a:solidFill>
              <a:latin typeface="Nunito Sans"/>
              <a:ea typeface="Nunito Sans"/>
              <a:cs typeface="Nunito Sans"/>
              <a:sym typeface="Nunito Sans"/>
            </a:endParaRPr>
          </a:p>
        </p:txBody>
      </p:sp>
      <p:sp>
        <p:nvSpPr>
          <p:cNvPr id="2" name="TextBox 1">
            <a:extLst>
              <a:ext uri="{FF2B5EF4-FFF2-40B4-BE49-F238E27FC236}">
                <a16:creationId xmlns:a16="http://schemas.microsoft.com/office/drawing/2014/main" id="{265BB732-347F-A0D1-254A-36B638ECBAAF}"/>
              </a:ext>
            </a:extLst>
          </p:cNvPr>
          <p:cNvSpPr txBox="1"/>
          <p:nvPr/>
        </p:nvSpPr>
        <p:spPr>
          <a:xfrm>
            <a:off x="10519175" y="186184"/>
            <a:ext cx="1672825" cy="307777"/>
          </a:xfrm>
          <a:prstGeom prst="rect">
            <a:avLst/>
          </a:prstGeom>
          <a:noFill/>
        </p:spPr>
        <p:txBody>
          <a:bodyPr wrap="square" rtlCol="0">
            <a:spAutoFit/>
          </a:bodyPr>
          <a:lstStyle/>
          <a:p>
            <a:r>
              <a:rPr lang="en-US" dirty="0"/>
              <a:t>CONFIDENTIAL</a:t>
            </a:r>
          </a:p>
        </p:txBody>
      </p:sp>
      <p:sp>
        <p:nvSpPr>
          <p:cNvPr id="3" name="Google Shape;632;p18">
            <a:extLst>
              <a:ext uri="{FF2B5EF4-FFF2-40B4-BE49-F238E27FC236}">
                <a16:creationId xmlns:a16="http://schemas.microsoft.com/office/drawing/2014/main" id="{5623363F-8318-6F19-7C3B-2EBB3F03D69E}"/>
              </a:ext>
            </a:extLst>
          </p:cNvPr>
          <p:cNvSpPr txBox="1">
            <a:spLocks/>
          </p:cNvSpPr>
          <p:nvPr/>
        </p:nvSpPr>
        <p:spPr>
          <a:xfrm>
            <a:off x="520192" y="575076"/>
            <a:ext cx="11263973" cy="2554121"/>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228600" algn="l" rtl="0">
              <a:lnSpc>
                <a:spcPct val="90000"/>
              </a:lnSpc>
              <a:spcBef>
                <a:spcPts val="1000"/>
              </a:spcBef>
              <a:spcAft>
                <a:spcPts val="0"/>
              </a:spcAft>
              <a:buClr>
                <a:schemeClr val="lt1"/>
              </a:buClr>
              <a:buSzPts val="2500"/>
              <a:buFont typeface="Arial"/>
              <a:buNone/>
              <a:defRPr sz="2500" b="1" i="0" u="none" strike="noStrike" cap="none">
                <a:solidFill>
                  <a:schemeClr val="lt1"/>
                </a:solidFill>
                <a:latin typeface="Nunito Sans ExtraBold"/>
                <a:ea typeface="Nunito Sans ExtraBold"/>
                <a:cs typeface="Nunito Sans ExtraBold"/>
                <a:sym typeface="Nunito Sans ExtraBold"/>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spcBef>
                <a:spcPts val="0"/>
              </a:spcBef>
              <a:buSzPts val="4500"/>
            </a:pPr>
            <a:r>
              <a:rPr lang="en-US" sz="4500" dirty="0"/>
              <a:t>Safely at Work:         </a:t>
            </a:r>
            <a:r>
              <a:rPr lang="en-US" sz="4500" dirty="0">
                <a:solidFill>
                  <a:srgbClr val="00B0F0"/>
                </a:solidFill>
              </a:rPr>
              <a:t>Claims We Covered</a:t>
            </a:r>
            <a:endParaRPr lang="en-US" dirty="0">
              <a:solidFill>
                <a:srgbClr val="00B0F0"/>
              </a:solidFill>
            </a:endParaRPr>
          </a:p>
        </p:txBody>
      </p:sp>
      <p:pic>
        <p:nvPicPr>
          <p:cNvPr id="12" name="Google Shape;643;p19">
            <a:extLst>
              <a:ext uri="{FF2B5EF4-FFF2-40B4-BE49-F238E27FC236}">
                <a16:creationId xmlns:a16="http://schemas.microsoft.com/office/drawing/2014/main" id="{3F7AB173-64C9-9D60-BCB1-1954A004490D}"/>
              </a:ext>
            </a:extLst>
          </p:cNvPr>
          <p:cNvPicPr preferRelativeResize="0"/>
          <p:nvPr/>
        </p:nvPicPr>
        <p:blipFill rotWithShape="1">
          <a:blip r:embed="rId5">
            <a:alphaModFix/>
          </a:blip>
          <a:srcRect l="54220" r="5929"/>
          <a:stretch/>
        </p:blipFill>
        <p:spPr>
          <a:xfrm>
            <a:off x="1733004" y="1299581"/>
            <a:ext cx="2109600" cy="2049000"/>
          </a:xfrm>
          <a:prstGeom prst="roundRect">
            <a:avLst>
              <a:gd name="adj" fmla="val 50000"/>
            </a:avLst>
          </a:prstGeom>
          <a:noFill/>
          <a:ln>
            <a:noFill/>
          </a:ln>
          <a:effectLst>
            <a:outerShdw blurRad="50800" dist="38100" dir="2700000" algn="tl" rotWithShape="0">
              <a:srgbClr val="204155">
                <a:alpha val="40000"/>
              </a:srgbClr>
            </a:outerShdw>
          </a:effectLst>
        </p:spPr>
      </p:pic>
      <p:sp>
        <p:nvSpPr>
          <p:cNvPr id="13" name="Google Shape;646;p19">
            <a:extLst>
              <a:ext uri="{FF2B5EF4-FFF2-40B4-BE49-F238E27FC236}">
                <a16:creationId xmlns:a16="http://schemas.microsoft.com/office/drawing/2014/main" id="{6C7BE414-DD2D-81CB-08BF-F4084283A888}"/>
              </a:ext>
            </a:extLst>
          </p:cNvPr>
          <p:cNvSpPr txBox="1">
            <a:spLocks noGrp="1"/>
          </p:cNvSpPr>
          <p:nvPr>
            <p:ph type="body" idx="2"/>
          </p:nvPr>
        </p:nvSpPr>
        <p:spPr>
          <a:xfrm>
            <a:off x="1096285" y="3537551"/>
            <a:ext cx="3365500" cy="411416"/>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ED6C23"/>
              </a:buClr>
              <a:buSzPts val="2500"/>
              <a:buNone/>
            </a:pPr>
            <a:r>
              <a:rPr lang="en-US" dirty="0">
                <a:solidFill>
                  <a:schemeClr val="bg1"/>
                </a:solidFill>
              </a:rPr>
              <a:t>Rooftop skier</a:t>
            </a:r>
            <a:endParaRPr dirty="0">
              <a:solidFill>
                <a:schemeClr val="bg1"/>
              </a:solidFill>
            </a:endParaRPr>
          </a:p>
        </p:txBody>
      </p:sp>
      <p:sp>
        <p:nvSpPr>
          <p:cNvPr id="14" name="Google Shape;648;p19">
            <a:extLst>
              <a:ext uri="{FF2B5EF4-FFF2-40B4-BE49-F238E27FC236}">
                <a16:creationId xmlns:a16="http://schemas.microsoft.com/office/drawing/2014/main" id="{C61A707E-A0E0-AFAD-8908-6ED53721CEEA}"/>
              </a:ext>
            </a:extLst>
          </p:cNvPr>
          <p:cNvSpPr txBox="1">
            <a:spLocks noGrp="1"/>
          </p:cNvSpPr>
          <p:nvPr>
            <p:ph type="body" idx="4"/>
          </p:nvPr>
        </p:nvSpPr>
        <p:spPr>
          <a:xfrm>
            <a:off x="1096971" y="3921623"/>
            <a:ext cx="4445228" cy="1479773"/>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2"/>
              </a:buClr>
              <a:buSzPts val="1600"/>
              <a:buNone/>
            </a:pPr>
            <a:r>
              <a:rPr lang="en-US" sz="1600" dirty="0">
                <a:solidFill>
                  <a:schemeClr val="bg1"/>
                </a:solidFill>
                <a:latin typeface="Nunito Sans"/>
                <a:ea typeface="Nunito Sans"/>
                <a:cs typeface="Nunito Sans"/>
                <a:sym typeface="Nunito Sans"/>
              </a:rPr>
              <a:t>A guest​ climbed out of​ the window to ski down the roof during a party and collided with the main​ power lines to the house. This caused a huge surge, blowing out lights and breakers for the house and neighbors as well.</a:t>
            </a:r>
            <a:endParaRPr sz="1600" dirty="0">
              <a:solidFill>
                <a:schemeClr val="bg1"/>
              </a:solidFill>
            </a:endParaRPr>
          </a:p>
          <a:p>
            <a:pPr marL="0" lvl="0" indent="0" algn="l" rtl="0">
              <a:lnSpc>
                <a:spcPct val="100000"/>
              </a:lnSpc>
              <a:spcBef>
                <a:spcPts val="1000"/>
              </a:spcBef>
              <a:spcAft>
                <a:spcPts val="0"/>
              </a:spcAft>
              <a:buClr>
                <a:srgbClr val="212945"/>
              </a:buClr>
              <a:buSzPts val="1600"/>
              <a:buNone/>
            </a:pPr>
            <a:endParaRPr sz="1600" dirty="0">
              <a:solidFill>
                <a:schemeClr val="bg1"/>
              </a:solidFill>
            </a:endParaRPr>
          </a:p>
        </p:txBody>
      </p:sp>
      <p:sp>
        <p:nvSpPr>
          <p:cNvPr id="15" name="Google Shape;650;p19">
            <a:extLst>
              <a:ext uri="{FF2B5EF4-FFF2-40B4-BE49-F238E27FC236}">
                <a16:creationId xmlns:a16="http://schemas.microsoft.com/office/drawing/2014/main" id="{54FA82E8-0983-D8D5-3544-994F11936D9E}"/>
              </a:ext>
            </a:extLst>
          </p:cNvPr>
          <p:cNvSpPr txBox="1">
            <a:spLocks noGrp="1"/>
          </p:cNvSpPr>
          <p:nvPr>
            <p:ph type="body" idx="6"/>
          </p:nvPr>
        </p:nvSpPr>
        <p:spPr>
          <a:xfrm>
            <a:off x="1047407" y="5268617"/>
            <a:ext cx="3365500" cy="846881"/>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ED6C23"/>
              </a:buClr>
              <a:buSzPts val="4400"/>
              <a:buNone/>
            </a:pPr>
            <a:r>
              <a:rPr lang="en-US" sz="4400" dirty="0">
                <a:solidFill>
                  <a:schemeClr val="bg1"/>
                </a:solidFill>
              </a:rPr>
              <a:t>$1,500</a:t>
            </a:r>
            <a:endParaRPr dirty="0">
              <a:solidFill>
                <a:schemeClr val="bg1"/>
              </a:solidFill>
            </a:endParaRPr>
          </a:p>
        </p:txBody>
      </p:sp>
      <p:sp>
        <p:nvSpPr>
          <p:cNvPr id="16" name="Google Shape;652;p19">
            <a:extLst>
              <a:ext uri="{FF2B5EF4-FFF2-40B4-BE49-F238E27FC236}">
                <a16:creationId xmlns:a16="http://schemas.microsoft.com/office/drawing/2014/main" id="{A2CFDE1D-95DF-C0AE-C0EE-F477FF4FD88F}"/>
              </a:ext>
            </a:extLst>
          </p:cNvPr>
          <p:cNvSpPr txBox="1">
            <a:spLocks noGrp="1"/>
          </p:cNvSpPr>
          <p:nvPr>
            <p:ph type="body" idx="13"/>
          </p:nvPr>
        </p:nvSpPr>
        <p:spPr>
          <a:xfrm>
            <a:off x="1094101" y="5859152"/>
            <a:ext cx="3365500" cy="411416"/>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212945"/>
              </a:buClr>
              <a:buSzPts val="1600"/>
              <a:buNone/>
            </a:pPr>
            <a:r>
              <a:rPr lang="en-US" sz="1600" dirty="0">
                <a:solidFill>
                  <a:schemeClr val="bg1"/>
                </a:solidFill>
              </a:rPr>
              <a:t>Structural and Electrical Repairs</a:t>
            </a:r>
            <a:endParaRPr dirty="0">
              <a:solidFill>
                <a:schemeClr val="bg1"/>
              </a:solidFill>
            </a:endParaRPr>
          </a:p>
        </p:txBody>
      </p:sp>
    </p:spTree>
    <p:extLst>
      <p:ext uri="{BB962C8B-B14F-4D97-AF65-F5344CB8AC3E}">
        <p14:creationId xmlns:p14="http://schemas.microsoft.com/office/powerpoint/2010/main" val="1428075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71"/>
        <p:cNvGrpSpPr/>
        <p:nvPr/>
      </p:nvGrpSpPr>
      <p:grpSpPr>
        <a:xfrm>
          <a:off x="0" y="0"/>
          <a:ext cx="0" cy="0"/>
          <a:chOff x="0" y="0"/>
          <a:chExt cx="0" cy="0"/>
        </a:xfrm>
      </p:grpSpPr>
      <p:sp>
        <p:nvSpPr>
          <p:cNvPr id="772" name="Google Shape;772;p17"/>
          <p:cNvSpPr/>
          <p:nvPr/>
        </p:nvSpPr>
        <p:spPr>
          <a:xfrm>
            <a:off x="843534" y="1825457"/>
            <a:ext cx="6167026" cy="2323135"/>
          </a:xfrm>
          <a:prstGeom prst="roundRect">
            <a:avLst>
              <a:gd name="adj" fmla="val 13174"/>
            </a:avLst>
          </a:prstGeom>
          <a:solidFill>
            <a:schemeClr val="lt1"/>
          </a:solidFill>
          <a:ln>
            <a:noFill/>
          </a:ln>
          <a:effectLst>
            <a:outerShdw blurRad="220755" algn="t" rotWithShape="0">
              <a:srgbClr val="000000">
                <a:alpha val="9803"/>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773" name="Google Shape;773;p17"/>
          <p:cNvSpPr txBox="1">
            <a:spLocks noGrp="1"/>
          </p:cNvSpPr>
          <p:nvPr>
            <p:ph type="body" idx="1"/>
          </p:nvPr>
        </p:nvSpPr>
        <p:spPr>
          <a:xfrm>
            <a:off x="3269864" y="638494"/>
            <a:ext cx="7437642" cy="606455"/>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204155"/>
              </a:buClr>
              <a:buSzPts val="4000"/>
              <a:buNone/>
            </a:pPr>
            <a:r>
              <a:rPr lang="en-US" dirty="0">
                <a:solidFill>
                  <a:srgbClr val="204155"/>
                </a:solidFill>
              </a:rPr>
              <a:t>Customer </a:t>
            </a:r>
            <a:r>
              <a:rPr lang="en-US" dirty="0">
                <a:solidFill>
                  <a:srgbClr val="ED7027"/>
                </a:solidFill>
              </a:rPr>
              <a:t>Testimonials</a:t>
            </a:r>
            <a:endParaRPr dirty="0"/>
          </a:p>
        </p:txBody>
      </p:sp>
      <p:sp>
        <p:nvSpPr>
          <p:cNvPr id="774" name="Google Shape;774;p17"/>
          <p:cNvSpPr txBox="1">
            <a:spLocks noGrp="1"/>
          </p:cNvSpPr>
          <p:nvPr>
            <p:ph type="body" idx="2"/>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78898"/>
              </a:buClr>
              <a:buSzPts val="1100"/>
              <a:buNone/>
            </a:pPr>
            <a:r>
              <a:rPr lang="en-US" dirty="0"/>
              <a:t>PERFORMANCE</a:t>
            </a:r>
            <a:endParaRPr dirty="0"/>
          </a:p>
        </p:txBody>
      </p:sp>
      <p:sp>
        <p:nvSpPr>
          <p:cNvPr id="775" name="Google Shape;775;p17"/>
          <p:cNvSpPr txBox="1"/>
          <p:nvPr/>
        </p:nvSpPr>
        <p:spPr>
          <a:xfrm>
            <a:off x="12748420" y="-2176180"/>
            <a:ext cx="3226090" cy="1833965"/>
          </a:xfrm>
          <a:prstGeom prst="rect">
            <a:avLst/>
          </a:prstGeom>
          <a:noFill/>
          <a:ln>
            <a:noFill/>
          </a:ln>
        </p:spPr>
        <p:txBody>
          <a:bodyPr spcFirstLastPara="1" wrap="square" lIns="91425" tIns="45700" rIns="91425" bIns="45700" anchor="t" anchorCtr="0">
            <a:noAutofit/>
          </a:bodyPr>
          <a:lstStyle/>
          <a:p>
            <a:pPr marL="0" marR="0" lvl="0" indent="0" algn="l" rtl="0">
              <a:lnSpc>
                <a:spcPct val="110000"/>
              </a:lnSpc>
              <a:spcBef>
                <a:spcPts val="0"/>
              </a:spcBef>
              <a:spcAft>
                <a:spcPts val="0"/>
              </a:spcAft>
              <a:buClr>
                <a:srgbClr val="212945"/>
              </a:buClr>
              <a:buSzPts val="1600"/>
              <a:buFont typeface="Arial"/>
              <a:buNone/>
            </a:pPr>
            <a:r>
              <a:rPr lang="en-US" sz="1600" dirty="0">
                <a:solidFill>
                  <a:srgbClr val="212945"/>
                </a:solidFill>
                <a:latin typeface="Nunito Sans"/>
                <a:ea typeface="Nunito Sans"/>
                <a:cs typeface="Nunito Sans"/>
                <a:sym typeface="Nunito Sans"/>
              </a:rPr>
              <a:t>Two years with Safely and nearly 5000 reservations covered, and we have been 100% satisfied with their product and the team.</a:t>
            </a:r>
            <a:endParaRPr dirty="0"/>
          </a:p>
          <a:p>
            <a:pPr marL="0" marR="0" lvl="0" indent="0" algn="l" rtl="0">
              <a:lnSpc>
                <a:spcPct val="110000"/>
              </a:lnSpc>
              <a:spcBef>
                <a:spcPts val="1000"/>
              </a:spcBef>
              <a:spcAft>
                <a:spcPts val="0"/>
              </a:spcAft>
              <a:buClr>
                <a:schemeClr val="dk1"/>
              </a:buClr>
              <a:buSzPts val="2800"/>
              <a:buFont typeface="Arial"/>
              <a:buNone/>
            </a:pPr>
            <a:endParaRPr sz="2800" dirty="0">
              <a:solidFill>
                <a:schemeClr val="dk1"/>
              </a:solidFill>
              <a:latin typeface="Nunito Sans"/>
              <a:ea typeface="Nunito Sans"/>
              <a:cs typeface="Nunito Sans"/>
              <a:sym typeface="Nunito Sans"/>
            </a:endParaRPr>
          </a:p>
        </p:txBody>
      </p:sp>
      <p:sp>
        <p:nvSpPr>
          <p:cNvPr id="776" name="Google Shape;776;p17"/>
          <p:cNvSpPr txBox="1"/>
          <p:nvPr/>
        </p:nvSpPr>
        <p:spPr>
          <a:xfrm>
            <a:off x="1504613" y="2259656"/>
            <a:ext cx="5016971" cy="1149759"/>
          </a:xfrm>
          <a:prstGeom prst="rect">
            <a:avLst/>
          </a:prstGeom>
          <a:noFill/>
          <a:ln>
            <a:noFill/>
          </a:ln>
        </p:spPr>
        <p:txBody>
          <a:bodyPr spcFirstLastPara="1" wrap="square" lIns="91425" tIns="45700" rIns="91425" bIns="45700" anchor="t" anchorCtr="0">
            <a:noAutofit/>
          </a:bodyPr>
          <a:lstStyle/>
          <a:p>
            <a:pPr marL="0" marR="0" lvl="0" indent="0" algn="l" rtl="0">
              <a:lnSpc>
                <a:spcPct val="110000"/>
              </a:lnSpc>
              <a:spcBef>
                <a:spcPts val="0"/>
              </a:spcBef>
              <a:spcAft>
                <a:spcPts val="0"/>
              </a:spcAft>
              <a:buClr>
                <a:schemeClr val="dk1"/>
              </a:buClr>
              <a:buSzPts val="1600"/>
              <a:buFont typeface="Arial"/>
              <a:buNone/>
            </a:pPr>
            <a:r>
              <a:rPr lang="en-US" sz="1600" dirty="0">
                <a:solidFill>
                  <a:schemeClr val="dk1"/>
                </a:solidFill>
                <a:latin typeface="Nunito Sans"/>
                <a:ea typeface="Nunito Sans"/>
                <a:cs typeface="Nunito Sans"/>
                <a:sym typeface="Nunito Sans"/>
              </a:rPr>
              <a:t>The Safely team is always ready to assist and provides excellent customer service.  The claim-filing process is easy and quick.  We love having Safely as protection for our portfolio of properties</a:t>
            </a:r>
            <a:endParaRPr sz="2800" dirty="0">
              <a:solidFill>
                <a:schemeClr val="dk1"/>
              </a:solidFill>
              <a:latin typeface="Nunito Sans"/>
              <a:ea typeface="Nunito Sans"/>
              <a:cs typeface="Nunito Sans"/>
              <a:sym typeface="Nunito Sans"/>
            </a:endParaRPr>
          </a:p>
        </p:txBody>
      </p:sp>
      <p:sp>
        <p:nvSpPr>
          <p:cNvPr id="777" name="Google Shape;777;p17"/>
          <p:cNvSpPr txBox="1"/>
          <p:nvPr/>
        </p:nvSpPr>
        <p:spPr>
          <a:xfrm>
            <a:off x="12748420" y="-812171"/>
            <a:ext cx="2266950" cy="38735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rgbClr val="ED7027"/>
              </a:buClr>
              <a:buSzPts val="1600"/>
              <a:buFont typeface="Arial"/>
              <a:buNone/>
            </a:pPr>
            <a:r>
              <a:rPr lang="en-US" sz="1600" b="1" dirty="0">
                <a:solidFill>
                  <a:srgbClr val="ED7027"/>
                </a:solidFill>
                <a:latin typeface="Nunito Sans"/>
                <a:ea typeface="Nunito Sans"/>
                <a:cs typeface="Nunito Sans"/>
                <a:sym typeface="Nunito Sans"/>
              </a:rPr>
              <a:t>– </a:t>
            </a:r>
            <a:r>
              <a:rPr lang="en-US" sz="1600" b="1" dirty="0">
                <a:solidFill>
                  <a:srgbClr val="ED6C23"/>
                </a:solidFill>
                <a:latin typeface="Nunito Sans"/>
                <a:ea typeface="Nunito Sans"/>
                <a:cs typeface="Nunito Sans"/>
                <a:sym typeface="Nunito Sans"/>
              </a:rPr>
              <a:t>Josh S.</a:t>
            </a:r>
            <a:endParaRPr dirty="0"/>
          </a:p>
          <a:p>
            <a:pPr marL="0" marR="0" lvl="0" indent="0" algn="l" rtl="0">
              <a:lnSpc>
                <a:spcPct val="90000"/>
              </a:lnSpc>
              <a:spcBef>
                <a:spcPts val="1000"/>
              </a:spcBef>
              <a:spcAft>
                <a:spcPts val="0"/>
              </a:spcAft>
              <a:buClr>
                <a:schemeClr val="dk1"/>
              </a:buClr>
              <a:buSzPts val="1600"/>
              <a:buFont typeface="Arial"/>
              <a:buNone/>
            </a:pPr>
            <a:endParaRPr sz="1600" b="1" dirty="0">
              <a:solidFill>
                <a:schemeClr val="dk1"/>
              </a:solidFill>
              <a:latin typeface="Nunito Sans"/>
              <a:ea typeface="Nunito Sans"/>
              <a:cs typeface="Nunito Sans"/>
              <a:sym typeface="Nunito Sans"/>
            </a:endParaRPr>
          </a:p>
        </p:txBody>
      </p:sp>
      <p:sp>
        <p:nvSpPr>
          <p:cNvPr id="778" name="Google Shape;778;p17"/>
          <p:cNvSpPr txBox="1"/>
          <p:nvPr/>
        </p:nvSpPr>
        <p:spPr>
          <a:xfrm>
            <a:off x="1504613" y="3516885"/>
            <a:ext cx="2266950" cy="38735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rgbClr val="ED7027"/>
              </a:buClr>
              <a:buSzPts val="1600"/>
              <a:buFont typeface="Arial"/>
              <a:buNone/>
            </a:pPr>
            <a:r>
              <a:rPr lang="en-US" sz="1600" b="1" dirty="0">
                <a:solidFill>
                  <a:srgbClr val="ED7027"/>
                </a:solidFill>
                <a:latin typeface="Nunito Sans ExtraBold"/>
                <a:ea typeface="Nunito Sans ExtraBold"/>
                <a:cs typeface="Nunito Sans ExtraBold"/>
                <a:sym typeface="Nunito Sans ExtraBold"/>
              </a:rPr>
              <a:t>– Michelle H.</a:t>
            </a:r>
            <a:endParaRPr dirty="0"/>
          </a:p>
          <a:p>
            <a:pPr marL="0" marR="0" lvl="0" indent="0" algn="l" rtl="0">
              <a:lnSpc>
                <a:spcPct val="90000"/>
              </a:lnSpc>
              <a:spcBef>
                <a:spcPts val="1000"/>
              </a:spcBef>
              <a:spcAft>
                <a:spcPts val="0"/>
              </a:spcAft>
              <a:buClr>
                <a:schemeClr val="dk1"/>
              </a:buClr>
              <a:buSzPts val="1600"/>
              <a:buFont typeface="Arial"/>
              <a:buNone/>
            </a:pPr>
            <a:endParaRPr sz="1600" b="1" dirty="0">
              <a:solidFill>
                <a:schemeClr val="dk1"/>
              </a:solidFill>
              <a:latin typeface="Nunito Sans ExtraBold"/>
              <a:ea typeface="Nunito Sans ExtraBold"/>
              <a:cs typeface="Nunito Sans ExtraBold"/>
              <a:sym typeface="Nunito Sans ExtraBold"/>
            </a:endParaRPr>
          </a:p>
        </p:txBody>
      </p:sp>
      <p:sp>
        <p:nvSpPr>
          <p:cNvPr id="779" name="Google Shape;779;p17"/>
          <p:cNvSpPr txBox="1"/>
          <p:nvPr/>
        </p:nvSpPr>
        <p:spPr>
          <a:xfrm>
            <a:off x="1014168" y="1631782"/>
            <a:ext cx="498043" cy="38735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rgbClr val="ED7027"/>
              </a:buClr>
              <a:buSzPts val="7200"/>
              <a:buFont typeface="Arial"/>
              <a:buNone/>
            </a:pPr>
            <a:r>
              <a:rPr lang="en-US" sz="7200" b="1" dirty="0">
                <a:solidFill>
                  <a:srgbClr val="ED7027"/>
                </a:solidFill>
                <a:latin typeface="Nunito Sans ExtraBold"/>
                <a:ea typeface="Nunito Sans ExtraBold"/>
                <a:cs typeface="Nunito Sans ExtraBold"/>
                <a:sym typeface="Nunito Sans ExtraBold"/>
              </a:rPr>
              <a:t>“</a:t>
            </a:r>
            <a:endParaRPr dirty="0"/>
          </a:p>
          <a:p>
            <a:pPr marL="0" marR="0" lvl="0" indent="0" algn="l" rtl="0">
              <a:lnSpc>
                <a:spcPct val="90000"/>
              </a:lnSpc>
              <a:spcBef>
                <a:spcPts val="1000"/>
              </a:spcBef>
              <a:spcAft>
                <a:spcPts val="0"/>
              </a:spcAft>
              <a:buClr>
                <a:schemeClr val="dk1"/>
              </a:buClr>
              <a:buSzPts val="7200"/>
              <a:buFont typeface="Arial"/>
              <a:buNone/>
            </a:pPr>
            <a:endParaRPr sz="7200" b="1" dirty="0">
              <a:solidFill>
                <a:schemeClr val="dk1"/>
              </a:solidFill>
              <a:latin typeface="Nunito Sans ExtraBold"/>
              <a:ea typeface="Nunito Sans ExtraBold"/>
              <a:cs typeface="Nunito Sans ExtraBold"/>
              <a:sym typeface="Nunito Sans ExtraBold"/>
            </a:endParaRPr>
          </a:p>
        </p:txBody>
      </p:sp>
      <p:sp>
        <p:nvSpPr>
          <p:cNvPr id="780" name="Google Shape;780;p17"/>
          <p:cNvSpPr/>
          <p:nvPr/>
        </p:nvSpPr>
        <p:spPr>
          <a:xfrm>
            <a:off x="7181194" y="1811249"/>
            <a:ext cx="4349215" cy="2323135"/>
          </a:xfrm>
          <a:prstGeom prst="roundRect">
            <a:avLst>
              <a:gd name="adj" fmla="val 13174"/>
            </a:avLst>
          </a:prstGeom>
          <a:solidFill>
            <a:schemeClr val="lt1"/>
          </a:solidFill>
          <a:ln>
            <a:noFill/>
          </a:ln>
          <a:effectLst>
            <a:outerShdw blurRad="220755" algn="t" rotWithShape="0">
              <a:srgbClr val="000000">
                <a:alpha val="9803"/>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781" name="Google Shape;781;p17"/>
          <p:cNvSpPr txBox="1"/>
          <p:nvPr/>
        </p:nvSpPr>
        <p:spPr>
          <a:xfrm>
            <a:off x="7842273" y="2245448"/>
            <a:ext cx="3267687" cy="1149759"/>
          </a:xfrm>
          <a:prstGeom prst="rect">
            <a:avLst/>
          </a:prstGeom>
          <a:noFill/>
          <a:ln>
            <a:noFill/>
          </a:ln>
        </p:spPr>
        <p:txBody>
          <a:bodyPr spcFirstLastPara="1" wrap="square" lIns="91425" tIns="45700" rIns="91425" bIns="45700" anchor="t" anchorCtr="0">
            <a:noAutofit/>
          </a:bodyPr>
          <a:lstStyle/>
          <a:p>
            <a:pPr marL="0" marR="0" lvl="0" indent="0" algn="l" rtl="0">
              <a:lnSpc>
                <a:spcPct val="110000"/>
              </a:lnSpc>
              <a:spcBef>
                <a:spcPts val="0"/>
              </a:spcBef>
              <a:spcAft>
                <a:spcPts val="0"/>
              </a:spcAft>
              <a:buClr>
                <a:srgbClr val="212945"/>
              </a:buClr>
              <a:buSzPts val="1600"/>
              <a:buFont typeface="Arial"/>
              <a:buNone/>
            </a:pPr>
            <a:r>
              <a:rPr lang="en-US" sz="1600" dirty="0">
                <a:solidFill>
                  <a:srgbClr val="212945"/>
                </a:solidFill>
                <a:latin typeface="Nunito Sans"/>
                <a:ea typeface="Nunito Sans"/>
                <a:cs typeface="Nunito Sans"/>
                <a:sym typeface="Nunito Sans"/>
              </a:rPr>
              <a:t>Two years with Safely and nearly 5000 reservations covered, and we have been 100% satisfied with their product and the team.</a:t>
            </a:r>
            <a:endParaRPr dirty="0"/>
          </a:p>
        </p:txBody>
      </p:sp>
      <p:sp>
        <p:nvSpPr>
          <p:cNvPr id="782" name="Google Shape;782;p17"/>
          <p:cNvSpPr txBox="1"/>
          <p:nvPr/>
        </p:nvSpPr>
        <p:spPr>
          <a:xfrm>
            <a:off x="7842273" y="3502677"/>
            <a:ext cx="2266950" cy="38735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rgbClr val="ED7027"/>
              </a:buClr>
              <a:buSzPts val="1600"/>
              <a:buFont typeface="Arial"/>
              <a:buNone/>
            </a:pPr>
            <a:r>
              <a:rPr lang="en-US" sz="1600" b="1" dirty="0">
                <a:solidFill>
                  <a:srgbClr val="ED7027"/>
                </a:solidFill>
                <a:latin typeface="Nunito Sans ExtraBold"/>
                <a:ea typeface="Nunito Sans ExtraBold"/>
                <a:cs typeface="Nunito Sans ExtraBold"/>
                <a:sym typeface="Nunito Sans ExtraBold"/>
              </a:rPr>
              <a:t>– Josh S.</a:t>
            </a:r>
            <a:endParaRPr dirty="0"/>
          </a:p>
          <a:p>
            <a:pPr marL="0" marR="0" lvl="0" indent="0" algn="l" rtl="0">
              <a:lnSpc>
                <a:spcPct val="90000"/>
              </a:lnSpc>
              <a:spcBef>
                <a:spcPts val="1000"/>
              </a:spcBef>
              <a:spcAft>
                <a:spcPts val="0"/>
              </a:spcAft>
              <a:buClr>
                <a:schemeClr val="dk1"/>
              </a:buClr>
              <a:buSzPts val="1600"/>
              <a:buFont typeface="Arial"/>
              <a:buNone/>
            </a:pPr>
            <a:endParaRPr sz="1600" b="1" dirty="0">
              <a:solidFill>
                <a:schemeClr val="dk1"/>
              </a:solidFill>
              <a:latin typeface="Nunito Sans ExtraBold"/>
              <a:ea typeface="Nunito Sans ExtraBold"/>
              <a:cs typeface="Nunito Sans ExtraBold"/>
              <a:sym typeface="Nunito Sans ExtraBold"/>
            </a:endParaRPr>
          </a:p>
        </p:txBody>
      </p:sp>
      <p:sp>
        <p:nvSpPr>
          <p:cNvPr id="783" name="Google Shape;783;p17"/>
          <p:cNvSpPr txBox="1"/>
          <p:nvPr/>
        </p:nvSpPr>
        <p:spPr>
          <a:xfrm>
            <a:off x="7351828" y="1617574"/>
            <a:ext cx="498043" cy="38735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rgbClr val="ED7027"/>
              </a:buClr>
              <a:buSzPts val="7200"/>
              <a:buFont typeface="Arial"/>
              <a:buNone/>
            </a:pPr>
            <a:r>
              <a:rPr lang="en-US" sz="7200" b="1" dirty="0">
                <a:solidFill>
                  <a:srgbClr val="ED7027"/>
                </a:solidFill>
                <a:latin typeface="Nunito Sans ExtraBold"/>
                <a:ea typeface="Nunito Sans ExtraBold"/>
                <a:cs typeface="Nunito Sans ExtraBold"/>
                <a:sym typeface="Nunito Sans ExtraBold"/>
              </a:rPr>
              <a:t>“</a:t>
            </a:r>
            <a:endParaRPr dirty="0"/>
          </a:p>
          <a:p>
            <a:pPr marL="0" marR="0" lvl="0" indent="0" algn="l" rtl="0">
              <a:lnSpc>
                <a:spcPct val="90000"/>
              </a:lnSpc>
              <a:spcBef>
                <a:spcPts val="1000"/>
              </a:spcBef>
              <a:spcAft>
                <a:spcPts val="0"/>
              </a:spcAft>
              <a:buClr>
                <a:schemeClr val="dk1"/>
              </a:buClr>
              <a:buSzPts val="7200"/>
              <a:buFont typeface="Arial"/>
              <a:buNone/>
            </a:pPr>
            <a:endParaRPr sz="7200" b="1" dirty="0">
              <a:solidFill>
                <a:schemeClr val="dk1"/>
              </a:solidFill>
              <a:latin typeface="Nunito Sans ExtraBold"/>
              <a:ea typeface="Nunito Sans ExtraBold"/>
              <a:cs typeface="Nunito Sans ExtraBold"/>
              <a:sym typeface="Nunito Sans ExtraBold"/>
            </a:endParaRPr>
          </a:p>
        </p:txBody>
      </p:sp>
      <p:sp>
        <p:nvSpPr>
          <p:cNvPr id="784" name="Google Shape;784;p17"/>
          <p:cNvSpPr/>
          <p:nvPr/>
        </p:nvSpPr>
        <p:spPr>
          <a:xfrm>
            <a:off x="2608784" y="4328059"/>
            <a:ext cx="7500439" cy="2038451"/>
          </a:xfrm>
          <a:prstGeom prst="roundRect">
            <a:avLst>
              <a:gd name="adj" fmla="val 13174"/>
            </a:avLst>
          </a:prstGeom>
          <a:solidFill>
            <a:schemeClr val="lt1"/>
          </a:solidFill>
          <a:ln>
            <a:noFill/>
          </a:ln>
          <a:effectLst>
            <a:outerShdw blurRad="220755" algn="t" rotWithShape="0">
              <a:srgbClr val="000000">
                <a:alpha val="9803"/>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785" name="Google Shape;785;p17"/>
          <p:cNvSpPr txBox="1"/>
          <p:nvPr/>
        </p:nvSpPr>
        <p:spPr>
          <a:xfrm>
            <a:off x="3269864" y="4762258"/>
            <a:ext cx="6101723" cy="884087"/>
          </a:xfrm>
          <a:prstGeom prst="rect">
            <a:avLst/>
          </a:prstGeom>
          <a:noFill/>
          <a:ln>
            <a:noFill/>
          </a:ln>
        </p:spPr>
        <p:txBody>
          <a:bodyPr spcFirstLastPara="1" wrap="square" lIns="91425" tIns="45700" rIns="91425" bIns="45700" anchor="t" anchorCtr="0">
            <a:noAutofit/>
          </a:bodyPr>
          <a:lstStyle/>
          <a:p>
            <a:pPr marL="0" marR="0" lvl="0" indent="0" algn="l" rtl="0">
              <a:lnSpc>
                <a:spcPct val="110000"/>
              </a:lnSpc>
              <a:spcBef>
                <a:spcPts val="0"/>
              </a:spcBef>
              <a:spcAft>
                <a:spcPts val="0"/>
              </a:spcAft>
              <a:buClr>
                <a:srgbClr val="212945"/>
              </a:buClr>
              <a:buSzPts val="1600"/>
              <a:buFont typeface="Arial"/>
              <a:buNone/>
            </a:pPr>
            <a:r>
              <a:rPr lang="en-US" sz="1600" dirty="0">
                <a:solidFill>
                  <a:srgbClr val="212945"/>
                </a:solidFill>
                <a:latin typeface="Nunito Sans"/>
                <a:ea typeface="Nunito Sans"/>
                <a:cs typeface="Nunito Sans"/>
                <a:sym typeface="Nunito Sans"/>
              </a:rPr>
              <a:t>We wish we didn’t need to make claims but things happen and we’re so happy we have Safely to back us and protect our Owners!  Superb service as always!  Thank you Ashlee!</a:t>
            </a:r>
            <a:endParaRPr dirty="0"/>
          </a:p>
        </p:txBody>
      </p:sp>
      <p:sp>
        <p:nvSpPr>
          <p:cNvPr id="786" name="Google Shape;786;p17"/>
          <p:cNvSpPr txBox="1"/>
          <p:nvPr/>
        </p:nvSpPr>
        <p:spPr>
          <a:xfrm>
            <a:off x="3269864" y="5761419"/>
            <a:ext cx="2266950" cy="38735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rgbClr val="ED7027"/>
              </a:buClr>
              <a:buSzPts val="1600"/>
              <a:buFont typeface="Arial"/>
              <a:buNone/>
            </a:pPr>
            <a:r>
              <a:rPr lang="en-US" sz="1600" b="1" dirty="0">
                <a:solidFill>
                  <a:srgbClr val="ED7027"/>
                </a:solidFill>
                <a:latin typeface="Nunito Sans ExtraBold"/>
                <a:ea typeface="Nunito Sans ExtraBold"/>
                <a:cs typeface="Nunito Sans ExtraBold"/>
                <a:sym typeface="Nunito Sans ExtraBold"/>
              </a:rPr>
              <a:t>– Melissa S.</a:t>
            </a:r>
            <a:endParaRPr dirty="0"/>
          </a:p>
          <a:p>
            <a:pPr marL="0" marR="0" lvl="0" indent="0" algn="l" rtl="0">
              <a:lnSpc>
                <a:spcPct val="90000"/>
              </a:lnSpc>
              <a:spcBef>
                <a:spcPts val="1000"/>
              </a:spcBef>
              <a:spcAft>
                <a:spcPts val="0"/>
              </a:spcAft>
              <a:buClr>
                <a:schemeClr val="dk1"/>
              </a:buClr>
              <a:buSzPts val="1600"/>
              <a:buFont typeface="Arial"/>
              <a:buNone/>
            </a:pPr>
            <a:endParaRPr sz="1600" b="1" dirty="0">
              <a:solidFill>
                <a:schemeClr val="dk1"/>
              </a:solidFill>
              <a:latin typeface="Nunito Sans ExtraBold"/>
              <a:ea typeface="Nunito Sans ExtraBold"/>
              <a:cs typeface="Nunito Sans ExtraBold"/>
              <a:sym typeface="Nunito Sans ExtraBold"/>
            </a:endParaRPr>
          </a:p>
        </p:txBody>
      </p:sp>
      <p:sp>
        <p:nvSpPr>
          <p:cNvPr id="787" name="Google Shape;787;p17"/>
          <p:cNvSpPr txBox="1"/>
          <p:nvPr/>
        </p:nvSpPr>
        <p:spPr>
          <a:xfrm>
            <a:off x="2779419" y="4134384"/>
            <a:ext cx="498043" cy="38735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rgbClr val="ED7027"/>
              </a:buClr>
              <a:buSzPts val="7200"/>
              <a:buFont typeface="Arial"/>
              <a:buNone/>
            </a:pPr>
            <a:r>
              <a:rPr lang="en-US" sz="7200" b="1" dirty="0">
                <a:solidFill>
                  <a:srgbClr val="ED7027"/>
                </a:solidFill>
                <a:latin typeface="Nunito Sans ExtraBold"/>
                <a:ea typeface="Nunito Sans ExtraBold"/>
                <a:cs typeface="Nunito Sans ExtraBold"/>
                <a:sym typeface="Nunito Sans ExtraBold"/>
              </a:rPr>
              <a:t>“</a:t>
            </a:r>
            <a:endParaRPr dirty="0"/>
          </a:p>
          <a:p>
            <a:pPr marL="0" marR="0" lvl="0" indent="0" algn="l" rtl="0">
              <a:lnSpc>
                <a:spcPct val="90000"/>
              </a:lnSpc>
              <a:spcBef>
                <a:spcPts val="1000"/>
              </a:spcBef>
              <a:spcAft>
                <a:spcPts val="0"/>
              </a:spcAft>
              <a:buClr>
                <a:schemeClr val="dk1"/>
              </a:buClr>
              <a:buSzPts val="7200"/>
              <a:buFont typeface="Arial"/>
              <a:buNone/>
            </a:pPr>
            <a:endParaRPr sz="7200" b="1" dirty="0">
              <a:solidFill>
                <a:schemeClr val="dk1"/>
              </a:solidFill>
              <a:latin typeface="Nunito Sans ExtraBold"/>
              <a:ea typeface="Nunito Sans ExtraBold"/>
              <a:cs typeface="Nunito Sans ExtraBold"/>
              <a:sym typeface="Nunito Sans ExtraBold"/>
            </a:endParaRPr>
          </a:p>
        </p:txBody>
      </p:sp>
      <p:pic>
        <p:nvPicPr>
          <p:cNvPr id="788" name="Google Shape;788;p17"/>
          <p:cNvPicPr preferRelativeResize="0"/>
          <p:nvPr/>
        </p:nvPicPr>
        <p:blipFill rotWithShape="1">
          <a:blip r:embed="rId3">
            <a:alphaModFix/>
          </a:blip>
          <a:srcRect/>
          <a:stretch/>
        </p:blipFill>
        <p:spPr>
          <a:xfrm flipH="1">
            <a:off x="1132402" y="3890027"/>
            <a:ext cx="573789" cy="1077448"/>
          </a:xfrm>
          <a:prstGeom prst="rect">
            <a:avLst/>
          </a:prstGeom>
          <a:noFill/>
          <a:ln>
            <a:noFill/>
          </a:ln>
        </p:spPr>
      </p:pic>
      <p:sp>
        <p:nvSpPr>
          <p:cNvPr id="2" name="TextBox 1">
            <a:extLst>
              <a:ext uri="{FF2B5EF4-FFF2-40B4-BE49-F238E27FC236}">
                <a16:creationId xmlns:a16="http://schemas.microsoft.com/office/drawing/2014/main" id="{A6C6AA95-E40F-7F1C-6A03-2E549EB78958}"/>
              </a:ext>
            </a:extLst>
          </p:cNvPr>
          <p:cNvSpPr txBox="1"/>
          <p:nvPr/>
        </p:nvSpPr>
        <p:spPr>
          <a:xfrm>
            <a:off x="10519175" y="186184"/>
            <a:ext cx="1672825" cy="307777"/>
          </a:xfrm>
          <a:prstGeom prst="rect">
            <a:avLst/>
          </a:prstGeom>
          <a:noFill/>
        </p:spPr>
        <p:txBody>
          <a:bodyPr wrap="square" rtlCol="0">
            <a:spAutoFit/>
          </a:bodyPr>
          <a:lstStyle/>
          <a:p>
            <a:r>
              <a:rPr lang="en-US" dirty="0"/>
              <a:t>CONFIDENTIAL</a:t>
            </a:r>
          </a:p>
        </p:txBody>
      </p:sp>
      <p:pic>
        <p:nvPicPr>
          <p:cNvPr id="3" name="Google Shape;371;p2">
            <a:extLst>
              <a:ext uri="{FF2B5EF4-FFF2-40B4-BE49-F238E27FC236}">
                <a16:creationId xmlns:a16="http://schemas.microsoft.com/office/drawing/2014/main" id="{25900913-AE8B-85A9-C7E5-A02BE2178691}"/>
              </a:ext>
            </a:extLst>
          </p:cNvPr>
          <p:cNvPicPr preferRelativeResize="0"/>
          <p:nvPr/>
        </p:nvPicPr>
        <p:blipFill rotWithShape="1">
          <a:blip r:embed="rId4">
            <a:alphaModFix/>
          </a:blip>
          <a:srcRect/>
          <a:stretch/>
        </p:blipFill>
        <p:spPr>
          <a:xfrm>
            <a:off x="2289843" y="351815"/>
            <a:ext cx="2140266" cy="98825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Shape 933"/>
        <p:cNvGrpSpPr/>
        <p:nvPr/>
      </p:nvGrpSpPr>
      <p:grpSpPr>
        <a:xfrm>
          <a:off x="0" y="0"/>
          <a:ext cx="0" cy="0"/>
          <a:chOff x="0" y="0"/>
          <a:chExt cx="0" cy="0"/>
        </a:xfrm>
      </p:grpSpPr>
      <p:sp>
        <p:nvSpPr>
          <p:cNvPr id="934" name="Google Shape;934;p28"/>
          <p:cNvSpPr txBox="1">
            <a:spLocks noGrp="1"/>
          </p:cNvSpPr>
          <p:nvPr>
            <p:ph type="body" idx="1"/>
          </p:nvPr>
        </p:nvSpPr>
        <p:spPr>
          <a:xfrm>
            <a:off x="1123950" y="1515224"/>
            <a:ext cx="3568700" cy="15494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212945"/>
              </a:buClr>
              <a:buSzPts val="5400"/>
              <a:buNone/>
            </a:pPr>
            <a:r>
              <a:rPr lang="en-US" sz="5400" dirty="0"/>
              <a:t>Getting started is easy!</a:t>
            </a:r>
            <a:endParaRPr dirty="0"/>
          </a:p>
        </p:txBody>
      </p:sp>
      <p:sp>
        <p:nvSpPr>
          <p:cNvPr id="935" name="Google Shape;935;p28"/>
          <p:cNvSpPr txBox="1">
            <a:spLocks noGrp="1"/>
          </p:cNvSpPr>
          <p:nvPr>
            <p:ph type="body" idx="2"/>
          </p:nvPr>
        </p:nvSpPr>
        <p:spPr>
          <a:xfrm>
            <a:off x="6251571" y="813897"/>
            <a:ext cx="4039992" cy="369527"/>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000"/>
              <a:buNone/>
            </a:pPr>
            <a:r>
              <a:rPr lang="en-US" dirty="0"/>
              <a:t>Select coverage(s)</a:t>
            </a:r>
            <a:endParaRPr dirty="0"/>
          </a:p>
        </p:txBody>
      </p:sp>
      <p:sp>
        <p:nvSpPr>
          <p:cNvPr id="936" name="Google Shape;936;p28"/>
          <p:cNvSpPr txBox="1">
            <a:spLocks noGrp="1"/>
          </p:cNvSpPr>
          <p:nvPr>
            <p:ph type="body" idx="3"/>
          </p:nvPr>
        </p:nvSpPr>
        <p:spPr>
          <a:xfrm>
            <a:off x="6251571" y="1837082"/>
            <a:ext cx="4039992" cy="322043"/>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1000"/>
              </a:spcBef>
              <a:spcAft>
                <a:spcPts val="0"/>
              </a:spcAft>
              <a:buClr>
                <a:schemeClr val="dk1"/>
              </a:buClr>
              <a:buSzPts val="2000"/>
              <a:buNone/>
            </a:pPr>
            <a:r>
              <a:rPr lang="en-US" dirty="0"/>
              <a:t>Review &amp; Accept Pricing Proposal</a:t>
            </a:r>
            <a:endParaRPr dirty="0"/>
          </a:p>
        </p:txBody>
      </p:sp>
      <p:sp>
        <p:nvSpPr>
          <p:cNvPr id="937" name="Google Shape;937;p28"/>
          <p:cNvSpPr txBox="1">
            <a:spLocks noGrp="1"/>
          </p:cNvSpPr>
          <p:nvPr>
            <p:ph type="body" idx="4"/>
          </p:nvPr>
        </p:nvSpPr>
        <p:spPr>
          <a:xfrm>
            <a:off x="6251571" y="2997546"/>
            <a:ext cx="4039992" cy="322042"/>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000"/>
              <a:buNone/>
            </a:pPr>
            <a:r>
              <a:rPr lang="en-US" dirty="0"/>
              <a:t>Complete Due Diligence</a:t>
            </a:r>
            <a:endParaRPr dirty="0"/>
          </a:p>
          <a:p>
            <a:pPr marL="0" lvl="0" indent="0" algn="l" rtl="0">
              <a:lnSpc>
                <a:spcPct val="90000"/>
              </a:lnSpc>
              <a:spcBef>
                <a:spcPts val="1000"/>
              </a:spcBef>
              <a:spcAft>
                <a:spcPts val="0"/>
              </a:spcAft>
              <a:buClr>
                <a:schemeClr val="dk1"/>
              </a:buClr>
              <a:buSzPts val="2000"/>
              <a:buNone/>
            </a:pPr>
            <a:endParaRPr dirty="0"/>
          </a:p>
        </p:txBody>
      </p:sp>
      <p:sp>
        <p:nvSpPr>
          <p:cNvPr id="938" name="Google Shape;938;p28"/>
          <p:cNvSpPr txBox="1">
            <a:spLocks noGrp="1"/>
          </p:cNvSpPr>
          <p:nvPr>
            <p:ph type="body" idx="5"/>
          </p:nvPr>
        </p:nvSpPr>
        <p:spPr>
          <a:xfrm>
            <a:off x="6251571" y="4139794"/>
            <a:ext cx="4039992" cy="322041"/>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000"/>
              <a:buNone/>
            </a:pPr>
            <a:r>
              <a:rPr lang="en-US" dirty="0"/>
              <a:t>E-Sign Contract</a:t>
            </a:r>
            <a:endParaRPr dirty="0"/>
          </a:p>
          <a:p>
            <a:pPr marL="0" lvl="0" indent="0" algn="l" rtl="0">
              <a:lnSpc>
                <a:spcPct val="90000"/>
              </a:lnSpc>
              <a:spcBef>
                <a:spcPts val="1000"/>
              </a:spcBef>
              <a:spcAft>
                <a:spcPts val="0"/>
              </a:spcAft>
              <a:buClr>
                <a:schemeClr val="dk1"/>
              </a:buClr>
              <a:buSzPts val="2000"/>
              <a:buNone/>
            </a:pPr>
            <a:endParaRPr dirty="0"/>
          </a:p>
        </p:txBody>
      </p:sp>
      <p:sp>
        <p:nvSpPr>
          <p:cNvPr id="939" name="Google Shape;939;p28"/>
          <p:cNvSpPr txBox="1">
            <a:spLocks noGrp="1"/>
          </p:cNvSpPr>
          <p:nvPr>
            <p:ph type="body" idx="6"/>
          </p:nvPr>
        </p:nvSpPr>
        <p:spPr>
          <a:xfrm>
            <a:off x="6231518" y="5255362"/>
            <a:ext cx="4039992" cy="322041"/>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000"/>
              <a:buNone/>
            </a:pPr>
            <a:r>
              <a:rPr lang="en-US" dirty="0"/>
              <a:t>System Integration puts </a:t>
            </a:r>
          </a:p>
          <a:p>
            <a:pPr marL="0" lvl="0" indent="0" algn="l" rtl="0">
              <a:lnSpc>
                <a:spcPct val="90000"/>
              </a:lnSpc>
              <a:spcBef>
                <a:spcPts val="0"/>
              </a:spcBef>
              <a:spcAft>
                <a:spcPts val="0"/>
              </a:spcAft>
              <a:buClr>
                <a:schemeClr val="dk1"/>
              </a:buClr>
              <a:buSzPts val="2000"/>
              <a:buNone/>
            </a:pPr>
            <a:r>
              <a:rPr lang="en-US" dirty="0"/>
              <a:t>coverage in force</a:t>
            </a:r>
          </a:p>
          <a:p>
            <a:pPr marL="0" lvl="0" indent="0" algn="l" rtl="0">
              <a:lnSpc>
                <a:spcPct val="90000"/>
              </a:lnSpc>
              <a:spcBef>
                <a:spcPts val="0"/>
              </a:spcBef>
              <a:spcAft>
                <a:spcPts val="0"/>
              </a:spcAft>
              <a:buClr>
                <a:schemeClr val="dk1"/>
              </a:buClr>
              <a:buSzPts val="2000"/>
              <a:buNone/>
            </a:pPr>
            <a:endParaRPr dirty="0"/>
          </a:p>
        </p:txBody>
      </p:sp>
      <p:sp>
        <p:nvSpPr>
          <p:cNvPr id="940" name="Google Shape;940;p28"/>
          <p:cNvSpPr txBox="1">
            <a:spLocks noGrp="1"/>
          </p:cNvSpPr>
          <p:nvPr>
            <p:ph type="body" idx="7"/>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78898"/>
              </a:buClr>
              <a:buSzPts val="1100"/>
              <a:buNone/>
            </a:pPr>
            <a:r>
              <a:rPr lang="en-US" dirty="0"/>
              <a:t>WHAT COMES NEXT</a:t>
            </a:r>
            <a:endParaRPr dirty="0"/>
          </a:p>
        </p:txBody>
      </p:sp>
      <p:grpSp>
        <p:nvGrpSpPr>
          <p:cNvPr id="941" name="Google Shape;941;p28"/>
          <p:cNvGrpSpPr/>
          <p:nvPr/>
        </p:nvGrpSpPr>
        <p:grpSpPr>
          <a:xfrm>
            <a:off x="5803656" y="766762"/>
            <a:ext cx="437815" cy="437815"/>
            <a:chOff x="5686425" y="766762"/>
            <a:chExt cx="437815" cy="437815"/>
          </a:xfrm>
        </p:grpSpPr>
        <p:sp>
          <p:nvSpPr>
            <p:cNvPr id="942" name="Google Shape;942;p28"/>
            <p:cNvSpPr/>
            <p:nvPr/>
          </p:nvSpPr>
          <p:spPr>
            <a:xfrm>
              <a:off x="5686425" y="766762"/>
              <a:ext cx="437815" cy="437815"/>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943" name="Google Shape;943;p28"/>
            <p:cNvSpPr txBox="1"/>
            <p:nvPr/>
          </p:nvSpPr>
          <p:spPr>
            <a:xfrm>
              <a:off x="5696525" y="835050"/>
              <a:ext cx="417614" cy="369527"/>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1800"/>
                <a:buFont typeface="Arial"/>
                <a:buNone/>
              </a:pPr>
              <a:r>
                <a:rPr lang="en-US" sz="1800" b="1" i="0" dirty="0">
                  <a:solidFill>
                    <a:schemeClr val="lt1"/>
                  </a:solidFill>
                  <a:latin typeface="Nunito Sans ExtraBold"/>
                  <a:ea typeface="Nunito Sans ExtraBold"/>
                  <a:cs typeface="Nunito Sans ExtraBold"/>
                  <a:sym typeface="Nunito Sans ExtraBold"/>
                </a:rPr>
                <a:t>1</a:t>
              </a:r>
              <a:endParaRPr dirty="0"/>
            </a:p>
          </p:txBody>
        </p:sp>
      </p:grpSp>
      <p:grpSp>
        <p:nvGrpSpPr>
          <p:cNvPr id="944" name="Google Shape;944;p28"/>
          <p:cNvGrpSpPr/>
          <p:nvPr/>
        </p:nvGrpSpPr>
        <p:grpSpPr>
          <a:xfrm>
            <a:off x="5803656" y="1852109"/>
            <a:ext cx="437815" cy="437815"/>
            <a:chOff x="5686425" y="766762"/>
            <a:chExt cx="437815" cy="437815"/>
          </a:xfrm>
        </p:grpSpPr>
        <p:sp>
          <p:nvSpPr>
            <p:cNvPr id="945" name="Google Shape;945;p28"/>
            <p:cNvSpPr/>
            <p:nvPr/>
          </p:nvSpPr>
          <p:spPr>
            <a:xfrm>
              <a:off x="5686425" y="766762"/>
              <a:ext cx="437815" cy="437815"/>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946" name="Google Shape;946;p28"/>
            <p:cNvSpPr txBox="1"/>
            <p:nvPr/>
          </p:nvSpPr>
          <p:spPr>
            <a:xfrm>
              <a:off x="5696525" y="835050"/>
              <a:ext cx="417614" cy="369527"/>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1800"/>
                <a:buFont typeface="Arial"/>
                <a:buNone/>
              </a:pPr>
              <a:r>
                <a:rPr lang="en-US" sz="1800" b="1" i="0" dirty="0">
                  <a:solidFill>
                    <a:schemeClr val="lt1"/>
                  </a:solidFill>
                  <a:latin typeface="Nunito Sans ExtraBold"/>
                  <a:ea typeface="Nunito Sans ExtraBold"/>
                  <a:cs typeface="Nunito Sans ExtraBold"/>
                  <a:sym typeface="Nunito Sans ExtraBold"/>
                </a:rPr>
                <a:t>2</a:t>
              </a:r>
              <a:endParaRPr dirty="0"/>
            </a:p>
          </p:txBody>
        </p:sp>
      </p:grpSp>
      <p:grpSp>
        <p:nvGrpSpPr>
          <p:cNvPr id="947" name="Google Shape;947;p28"/>
          <p:cNvGrpSpPr/>
          <p:nvPr/>
        </p:nvGrpSpPr>
        <p:grpSpPr>
          <a:xfrm>
            <a:off x="5803656" y="2967232"/>
            <a:ext cx="437815" cy="437815"/>
            <a:chOff x="5686425" y="766762"/>
            <a:chExt cx="437815" cy="437815"/>
          </a:xfrm>
        </p:grpSpPr>
        <p:sp>
          <p:nvSpPr>
            <p:cNvPr id="948" name="Google Shape;948;p28"/>
            <p:cNvSpPr/>
            <p:nvPr/>
          </p:nvSpPr>
          <p:spPr>
            <a:xfrm>
              <a:off x="5686425" y="766762"/>
              <a:ext cx="437815" cy="437815"/>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949" name="Google Shape;949;p28"/>
            <p:cNvSpPr txBox="1"/>
            <p:nvPr/>
          </p:nvSpPr>
          <p:spPr>
            <a:xfrm>
              <a:off x="5696525" y="835050"/>
              <a:ext cx="417614" cy="369527"/>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1800"/>
                <a:buFont typeface="Arial"/>
                <a:buNone/>
              </a:pPr>
              <a:r>
                <a:rPr lang="en-US" sz="1800" b="1" i="0" dirty="0">
                  <a:solidFill>
                    <a:schemeClr val="lt1"/>
                  </a:solidFill>
                  <a:latin typeface="Nunito Sans ExtraBold"/>
                  <a:ea typeface="Nunito Sans ExtraBold"/>
                  <a:cs typeface="Nunito Sans ExtraBold"/>
                  <a:sym typeface="Nunito Sans ExtraBold"/>
                </a:rPr>
                <a:t>3</a:t>
              </a:r>
              <a:endParaRPr dirty="0"/>
            </a:p>
          </p:txBody>
        </p:sp>
      </p:grpSp>
      <p:grpSp>
        <p:nvGrpSpPr>
          <p:cNvPr id="950" name="Google Shape;950;p28"/>
          <p:cNvGrpSpPr/>
          <p:nvPr/>
        </p:nvGrpSpPr>
        <p:grpSpPr>
          <a:xfrm>
            <a:off x="5803656" y="4082352"/>
            <a:ext cx="437815" cy="437815"/>
            <a:chOff x="5686425" y="766762"/>
            <a:chExt cx="437815" cy="437815"/>
          </a:xfrm>
        </p:grpSpPr>
        <p:sp>
          <p:nvSpPr>
            <p:cNvPr id="951" name="Google Shape;951;p28"/>
            <p:cNvSpPr/>
            <p:nvPr/>
          </p:nvSpPr>
          <p:spPr>
            <a:xfrm>
              <a:off x="5686425" y="766762"/>
              <a:ext cx="437815" cy="437815"/>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952" name="Google Shape;952;p28"/>
            <p:cNvSpPr txBox="1"/>
            <p:nvPr/>
          </p:nvSpPr>
          <p:spPr>
            <a:xfrm>
              <a:off x="5696525" y="835050"/>
              <a:ext cx="417614" cy="369527"/>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1800"/>
                <a:buFont typeface="Arial"/>
                <a:buNone/>
              </a:pPr>
              <a:r>
                <a:rPr lang="en-US" sz="1800" b="1" i="0" dirty="0">
                  <a:solidFill>
                    <a:schemeClr val="lt1"/>
                  </a:solidFill>
                  <a:latin typeface="Nunito Sans ExtraBold"/>
                  <a:ea typeface="Nunito Sans ExtraBold"/>
                  <a:cs typeface="Nunito Sans ExtraBold"/>
                  <a:sym typeface="Nunito Sans ExtraBold"/>
                </a:rPr>
                <a:t>4</a:t>
              </a:r>
              <a:endParaRPr dirty="0"/>
            </a:p>
          </p:txBody>
        </p:sp>
      </p:grpSp>
      <p:grpSp>
        <p:nvGrpSpPr>
          <p:cNvPr id="953" name="Google Shape;953;p28"/>
          <p:cNvGrpSpPr/>
          <p:nvPr/>
        </p:nvGrpSpPr>
        <p:grpSpPr>
          <a:xfrm>
            <a:off x="5803656" y="5197474"/>
            <a:ext cx="437815" cy="437815"/>
            <a:chOff x="5686425" y="766762"/>
            <a:chExt cx="437815" cy="437815"/>
          </a:xfrm>
        </p:grpSpPr>
        <p:sp>
          <p:nvSpPr>
            <p:cNvPr id="954" name="Google Shape;954;p28"/>
            <p:cNvSpPr/>
            <p:nvPr/>
          </p:nvSpPr>
          <p:spPr>
            <a:xfrm>
              <a:off x="5686425" y="766762"/>
              <a:ext cx="437815" cy="437815"/>
            </a:xfrm>
            <a:prstGeom prst="ellipse">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955" name="Google Shape;955;p28"/>
            <p:cNvSpPr txBox="1"/>
            <p:nvPr/>
          </p:nvSpPr>
          <p:spPr>
            <a:xfrm>
              <a:off x="5696525" y="835050"/>
              <a:ext cx="417614" cy="369527"/>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1800"/>
                <a:buFont typeface="Arial"/>
                <a:buNone/>
              </a:pPr>
              <a:r>
                <a:rPr lang="en-US" sz="1800" b="1" i="0" dirty="0">
                  <a:solidFill>
                    <a:schemeClr val="lt1"/>
                  </a:solidFill>
                  <a:latin typeface="Nunito Sans ExtraBold"/>
                  <a:ea typeface="Nunito Sans ExtraBold"/>
                  <a:cs typeface="Nunito Sans ExtraBold"/>
                  <a:sym typeface="Nunito Sans ExtraBold"/>
                </a:rPr>
                <a:t>5</a:t>
              </a:r>
              <a:endParaRPr dirty="0"/>
            </a:p>
          </p:txBody>
        </p:sp>
      </p:grpSp>
      <p:pic>
        <p:nvPicPr>
          <p:cNvPr id="956" name="Google Shape;956;p28"/>
          <p:cNvPicPr preferRelativeResize="0"/>
          <p:nvPr/>
        </p:nvPicPr>
        <p:blipFill rotWithShape="1">
          <a:blip r:embed="rId3">
            <a:alphaModFix/>
          </a:blip>
          <a:srcRect/>
          <a:stretch/>
        </p:blipFill>
        <p:spPr>
          <a:xfrm flipH="1">
            <a:off x="9743968" y="4019084"/>
            <a:ext cx="1461476" cy="2143498"/>
          </a:xfrm>
          <a:prstGeom prst="rect">
            <a:avLst/>
          </a:prstGeom>
          <a:noFill/>
          <a:ln>
            <a:noFill/>
          </a:ln>
        </p:spPr>
      </p:pic>
      <p:sp>
        <p:nvSpPr>
          <p:cNvPr id="3" name="TextBox 2">
            <a:extLst>
              <a:ext uri="{FF2B5EF4-FFF2-40B4-BE49-F238E27FC236}">
                <a16:creationId xmlns:a16="http://schemas.microsoft.com/office/drawing/2014/main" id="{0338FAF9-D908-83DF-26EF-E1B52DEC307F}"/>
              </a:ext>
            </a:extLst>
          </p:cNvPr>
          <p:cNvSpPr txBox="1"/>
          <p:nvPr/>
        </p:nvSpPr>
        <p:spPr>
          <a:xfrm>
            <a:off x="10519175" y="186184"/>
            <a:ext cx="1672825" cy="307777"/>
          </a:xfrm>
          <a:prstGeom prst="rect">
            <a:avLst/>
          </a:prstGeom>
          <a:noFill/>
        </p:spPr>
        <p:txBody>
          <a:bodyPr wrap="square" rtlCol="0">
            <a:spAutoFit/>
          </a:bodyPr>
          <a:lstStyle/>
          <a:p>
            <a:r>
              <a:rPr lang="en-US" dirty="0"/>
              <a:t>CONFIDENTIAL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96"/>
        <p:cNvGrpSpPr/>
        <p:nvPr/>
      </p:nvGrpSpPr>
      <p:grpSpPr>
        <a:xfrm>
          <a:off x="0" y="0"/>
          <a:ext cx="0" cy="0"/>
          <a:chOff x="0" y="0"/>
          <a:chExt cx="0" cy="0"/>
        </a:xfrm>
      </p:grpSpPr>
      <p:sp>
        <p:nvSpPr>
          <p:cNvPr id="897" name="Google Shape;897;p27"/>
          <p:cNvSpPr/>
          <p:nvPr/>
        </p:nvSpPr>
        <p:spPr>
          <a:xfrm>
            <a:off x="1173427" y="1791858"/>
            <a:ext cx="3356628" cy="2148538"/>
          </a:xfrm>
          <a:prstGeom prst="roundRect">
            <a:avLst>
              <a:gd name="adj" fmla="val 10318"/>
            </a:avLst>
          </a:prstGeom>
          <a:solidFill>
            <a:srgbClr val="C6E4F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98" name="Google Shape;898;p27"/>
          <p:cNvSpPr txBox="1">
            <a:spLocks noGrp="1"/>
          </p:cNvSpPr>
          <p:nvPr>
            <p:ph type="body" idx="1"/>
          </p:nvPr>
        </p:nvSpPr>
        <p:spPr>
          <a:xfrm>
            <a:off x="2711670" y="521360"/>
            <a:ext cx="8229600" cy="1058695"/>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212945"/>
              </a:buClr>
              <a:buSzPts val="3500"/>
              <a:buNone/>
            </a:pPr>
            <a:r>
              <a:rPr lang="en-US" sz="3500" dirty="0">
                <a:solidFill>
                  <a:schemeClr val="accent2"/>
                </a:solidFill>
              </a:rPr>
              <a:t>protects</a:t>
            </a:r>
            <a:r>
              <a:rPr lang="en-US" sz="3500" dirty="0"/>
              <a:t> Property Managers and </a:t>
            </a:r>
            <a:r>
              <a:rPr lang="en-US" sz="3500" dirty="0">
                <a:solidFill>
                  <a:schemeClr val="accent2"/>
                </a:solidFill>
              </a:rPr>
              <a:t>helps them grow </a:t>
            </a:r>
            <a:r>
              <a:rPr lang="en-US" sz="3500" dirty="0"/>
              <a:t>by enabling them to</a:t>
            </a:r>
            <a:endParaRPr sz="3500" dirty="0"/>
          </a:p>
          <a:p>
            <a:pPr marL="0" lvl="0" indent="0" algn="ctr" rtl="0">
              <a:lnSpc>
                <a:spcPct val="90000"/>
              </a:lnSpc>
              <a:spcBef>
                <a:spcPts val="1000"/>
              </a:spcBef>
              <a:spcAft>
                <a:spcPts val="0"/>
              </a:spcAft>
              <a:buClr>
                <a:srgbClr val="212945"/>
              </a:buClr>
              <a:buSzPts val="3500"/>
              <a:buNone/>
            </a:pPr>
            <a:endParaRPr sz="3500" dirty="0"/>
          </a:p>
        </p:txBody>
      </p:sp>
      <p:sp>
        <p:nvSpPr>
          <p:cNvPr id="899" name="Google Shape;899;p27"/>
          <p:cNvSpPr txBox="1">
            <a:spLocks noGrp="1"/>
          </p:cNvSpPr>
          <p:nvPr>
            <p:ph type="body" idx="2"/>
          </p:nvPr>
        </p:nvSpPr>
        <p:spPr>
          <a:xfrm rot="-5400000">
            <a:off x="-2442782" y="3326161"/>
            <a:ext cx="5324475" cy="205678"/>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rgbClr val="778898"/>
              </a:buClr>
              <a:buSzPts val="1100"/>
              <a:buNone/>
            </a:pPr>
            <a:r>
              <a:rPr lang="en-US" dirty="0"/>
              <a:t>SUMMARY</a:t>
            </a:r>
            <a:endParaRPr dirty="0"/>
          </a:p>
        </p:txBody>
      </p:sp>
      <p:sp>
        <p:nvSpPr>
          <p:cNvPr id="900" name="Google Shape;900;p27"/>
          <p:cNvSpPr txBox="1"/>
          <p:nvPr/>
        </p:nvSpPr>
        <p:spPr>
          <a:xfrm>
            <a:off x="1443568" y="2244585"/>
            <a:ext cx="2667038" cy="3385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04155"/>
              </a:buClr>
              <a:buSzPts val="1600"/>
              <a:buFont typeface="Nunito Sans ExtraBold"/>
              <a:buNone/>
            </a:pPr>
            <a:r>
              <a:rPr lang="en-US" sz="1600" b="1" u="none" strike="noStrike" cap="none" dirty="0">
                <a:solidFill>
                  <a:srgbClr val="204155"/>
                </a:solidFill>
                <a:latin typeface="Nunito Sans ExtraBold"/>
                <a:ea typeface="Nunito Sans ExtraBold"/>
                <a:cs typeface="Nunito Sans ExtraBold"/>
                <a:sym typeface="Nunito Sans ExtraBold"/>
              </a:rPr>
              <a:t>Acquire More Customers</a:t>
            </a:r>
            <a:endParaRPr dirty="0"/>
          </a:p>
        </p:txBody>
      </p:sp>
      <p:sp>
        <p:nvSpPr>
          <p:cNvPr id="901" name="Google Shape;901;p27"/>
          <p:cNvSpPr txBox="1"/>
          <p:nvPr/>
        </p:nvSpPr>
        <p:spPr>
          <a:xfrm>
            <a:off x="1442219" y="2577599"/>
            <a:ext cx="3087836" cy="1277232"/>
          </a:xfrm>
          <a:prstGeom prst="rect">
            <a:avLst/>
          </a:prstGeom>
          <a:noFill/>
          <a:ln>
            <a:noFill/>
          </a:ln>
        </p:spPr>
        <p:txBody>
          <a:bodyPr spcFirstLastPara="1" wrap="square" lIns="91425" tIns="45700" rIns="91425" bIns="45700" anchor="t" anchorCtr="0">
            <a:spAutoFit/>
          </a:bodyPr>
          <a:lstStyle/>
          <a:p>
            <a:pPr marL="0" marR="0" lvl="0" indent="0" algn="l" rtl="0">
              <a:lnSpc>
                <a:spcPct val="110000"/>
              </a:lnSpc>
              <a:spcBef>
                <a:spcPts val="0"/>
              </a:spcBef>
              <a:spcAft>
                <a:spcPts val="0"/>
              </a:spcAft>
              <a:buNone/>
            </a:pPr>
            <a:r>
              <a:rPr lang="en-US" sz="1400" dirty="0">
                <a:solidFill>
                  <a:srgbClr val="204155"/>
                </a:solidFill>
                <a:latin typeface="Nunito Sans"/>
                <a:ea typeface="Nunito Sans"/>
                <a:cs typeface="Nunito Sans"/>
                <a:sym typeface="Nunito Sans"/>
              </a:rPr>
              <a:t>Homeowners are more comfortable working with Property Managers who provide consistent, reliable </a:t>
            </a:r>
            <a:r>
              <a:rPr lang="en-US" sz="1400" u="none" strike="noStrike" cap="none" dirty="0">
                <a:solidFill>
                  <a:srgbClr val="204155"/>
                </a:solidFill>
                <a:latin typeface="Nunito Sans"/>
                <a:ea typeface="Nunito Sans"/>
                <a:cs typeface="Nunito Sans"/>
                <a:sym typeface="Nunito Sans"/>
              </a:rPr>
              <a:t>coverage from a licensed, professional insurer. </a:t>
            </a:r>
            <a:endParaRPr sz="1400" dirty="0">
              <a:solidFill>
                <a:srgbClr val="204155"/>
              </a:solidFill>
              <a:latin typeface="Nunito Sans"/>
              <a:ea typeface="Nunito Sans"/>
              <a:cs typeface="Nunito Sans"/>
              <a:sym typeface="Nunito Sans"/>
            </a:endParaRPr>
          </a:p>
        </p:txBody>
      </p:sp>
      <p:grpSp>
        <p:nvGrpSpPr>
          <p:cNvPr id="902" name="Google Shape;902;p27"/>
          <p:cNvGrpSpPr/>
          <p:nvPr/>
        </p:nvGrpSpPr>
        <p:grpSpPr>
          <a:xfrm>
            <a:off x="1328574" y="1951335"/>
            <a:ext cx="201333" cy="201333"/>
            <a:chOff x="1600119" y="3434727"/>
            <a:chExt cx="444329" cy="444329"/>
          </a:xfrm>
        </p:grpSpPr>
        <p:sp>
          <p:nvSpPr>
            <p:cNvPr id="903" name="Google Shape;903;p27"/>
            <p:cNvSpPr/>
            <p:nvPr/>
          </p:nvSpPr>
          <p:spPr>
            <a:xfrm>
              <a:off x="1600119" y="3434727"/>
              <a:ext cx="444329" cy="444329"/>
            </a:xfrm>
            <a:prstGeom prst="ellipse">
              <a:avLst/>
            </a:prstGeom>
            <a:solidFill>
              <a:srgbClr val="ED6C2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904" name="Google Shape;904;p27"/>
            <p:cNvPicPr preferRelativeResize="0"/>
            <p:nvPr/>
          </p:nvPicPr>
          <p:blipFill rotWithShape="1">
            <a:blip r:embed="rId3">
              <a:alphaModFix/>
            </a:blip>
            <a:srcRect/>
            <a:stretch/>
          </p:blipFill>
          <p:spPr>
            <a:xfrm>
              <a:off x="1732844" y="3560541"/>
              <a:ext cx="174585" cy="199526"/>
            </a:xfrm>
            <a:prstGeom prst="rect">
              <a:avLst/>
            </a:prstGeom>
            <a:noFill/>
            <a:ln>
              <a:noFill/>
            </a:ln>
          </p:spPr>
        </p:pic>
      </p:grpSp>
      <p:sp>
        <p:nvSpPr>
          <p:cNvPr id="905" name="Google Shape;905;p27"/>
          <p:cNvSpPr/>
          <p:nvPr/>
        </p:nvSpPr>
        <p:spPr>
          <a:xfrm>
            <a:off x="4671636" y="1791858"/>
            <a:ext cx="3356628" cy="2148538"/>
          </a:xfrm>
          <a:prstGeom prst="roundRect">
            <a:avLst>
              <a:gd name="adj" fmla="val 10318"/>
            </a:avLst>
          </a:prstGeom>
          <a:solidFill>
            <a:srgbClr val="C6E4F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906" name="Google Shape;906;p27"/>
          <p:cNvSpPr txBox="1"/>
          <p:nvPr/>
        </p:nvSpPr>
        <p:spPr>
          <a:xfrm>
            <a:off x="4941777" y="2244585"/>
            <a:ext cx="2667038" cy="3385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04155"/>
              </a:buClr>
              <a:buSzPts val="1600"/>
              <a:buFont typeface="Nunito Sans ExtraBold"/>
              <a:buNone/>
            </a:pPr>
            <a:r>
              <a:rPr lang="en-US" sz="1600" b="1" u="none" strike="noStrike" cap="none" dirty="0">
                <a:solidFill>
                  <a:srgbClr val="204155"/>
                </a:solidFill>
                <a:latin typeface="Nunito Sans ExtraBold"/>
                <a:ea typeface="Nunito Sans ExtraBold"/>
                <a:cs typeface="Nunito Sans ExtraBold"/>
                <a:sym typeface="Nunito Sans ExtraBold"/>
              </a:rPr>
              <a:t>Retain Customers</a:t>
            </a:r>
            <a:endParaRPr dirty="0"/>
          </a:p>
        </p:txBody>
      </p:sp>
      <p:sp>
        <p:nvSpPr>
          <p:cNvPr id="907" name="Google Shape;907;p27"/>
          <p:cNvSpPr txBox="1"/>
          <p:nvPr/>
        </p:nvSpPr>
        <p:spPr>
          <a:xfrm>
            <a:off x="4940428" y="2624897"/>
            <a:ext cx="2667038" cy="1034899"/>
          </a:xfrm>
          <a:prstGeom prst="rect">
            <a:avLst/>
          </a:prstGeom>
          <a:noFill/>
          <a:ln>
            <a:noFill/>
          </a:ln>
        </p:spPr>
        <p:txBody>
          <a:bodyPr spcFirstLastPara="1" wrap="square" lIns="91425" tIns="45700" rIns="91425" bIns="45700" anchor="t" anchorCtr="0">
            <a:spAutoFit/>
          </a:bodyPr>
          <a:lstStyle/>
          <a:p>
            <a:pPr marL="0" marR="0" lvl="0" indent="0" algn="l" rtl="0">
              <a:lnSpc>
                <a:spcPct val="110000"/>
              </a:lnSpc>
              <a:spcBef>
                <a:spcPts val="0"/>
              </a:spcBef>
              <a:spcAft>
                <a:spcPts val="0"/>
              </a:spcAft>
              <a:buClr>
                <a:srgbClr val="212945"/>
              </a:buClr>
              <a:buSzPts val="1400"/>
              <a:buFont typeface="Nunito Sans"/>
              <a:buNone/>
            </a:pPr>
            <a:r>
              <a:rPr lang="en-US" sz="1400" u="none" strike="noStrike" cap="none" dirty="0">
                <a:solidFill>
                  <a:srgbClr val="212945"/>
                </a:solidFill>
                <a:latin typeface="Nunito Sans"/>
                <a:ea typeface="Nunito Sans"/>
                <a:cs typeface="Nunito Sans"/>
                <a:sym typeface="Nunito Sans"/>
              </a:rPr>
              <a:t>With a hassle-free process that gives Property Managers  up to 60 days to file the claim and is geared to pay, not deny.</a:t>
            </a:r>
            <a:endParaRPr dirty="0"/>
          </a:p>
        </p:txBody>
      </p:sp>
      <p:grpSp>
        <p:nvGrpSpPr>
          <p:cNvPr id="908" name="Google Shape;908;p27"/>
          <p:cNvGrpSpPr/>
          <p:nvPr/>
        </p:nvGrpSpPr>
        <p:grpSpPr>
          <a:xfrm>
            <a:off x="4826783" y="1951335"/>
            <a:ext cx="201333" cy="201333"/>
            <a:chOff x="1600119" y="3434727"/>
            <a:chExt cx="444329" cy="444329"/>
          </a:xfrm>
        </p:grpSpPr>
        <p:sp>
          <p:nvSpPr>
            <p:cNvPr id="909" name="Google Shape;909;p27"/>
            <p:cNvSpPr/>
            <p:nvPr/>
          </p:nvSpPr>
          <p:spPr>
            <a:xfrm>
              <a:off x="1600119" y="3434727"/>
              <a:ext cx="444329" cy="444329"/>
            </a:xfrm>
            <a:prstGeom prst="ellipse">
              <a:avLst/>
            </a:prstGeom>
            <a:solidFill>
              <a:srgbClr val="ED6C2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910" name="Google Shape;910;p27"/>
            <p:cNvPicPr preferRelativeResize="0"/>
            <p:nvPr/>
          </p:nvPicPr>
          <p:blipFill rotWithShape="1">
            <a:blip r:embed="rId3">
              <a:alphaModFix/>
            </a:blip>
            <a:srcRect/>
            <a:stretch/>
          </p:blipFill>
          <p:spPr>
            <a:xfrm>
              <a:off x="1732844" y="3560541"/>
              <a:ext cx="174585" cy="199526"/>
            </a:xfrm>
            <a:prstGeom prst="rect">
              <a:avLst/>
            </a:prstGeom>
            <a:noFill/>
            <a:ln>
              <a:noFill/>
            </a:ln>
          </p:spPr>
        </p:pic>
      </p:grpSp>
      <p:sp>
        <p:nvSpPr>
          <p:cNvPr id="911" name="Google Shape;911;p27"/>
          <p:cNvSpPr/>
          <p:nvPr/>
        </p:nvSpPr>
        <p:spPr>
          <a:xfrm>
            <a:off x="8168140" y="1791858"/>
            <a:ext cx="3356628" cy="2148538"/>
          </a:xfrm>
          <a:prstGeom prst="roundRect">
            <a:avLst>
              <a:gd name="adj" fmla="val 10318"/>
            </a:avLst>
          </a:prstGeom>
          <a:solidFill>
            <a:srgbClr val="C6E4F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912" name="Google Shape;912;p27"/>
          <p:cNvSpPr txBox="1"/>
          <p:nvPr/>
        </p:nvSpPr>
        <p:spPr>
          <a:xfrm>
            <a:off x="8318260" y="2260418"/>
            <a:ext cx="3226364"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04155"/>
              </a:buClr>
              <a:buSzPts val="1600"/>
              <a:buFont typeface="Nunito Sans ExtraBold"/>
              <a:buNone/>
            </a:pPr>
            <a:r>
              <a:rPr lang="en-US" sz="1600" b="1" u="none" strike="noStrike" cap="none" dirty="0">
                <a:solidFill>
                  <a:srgbClr val="204155"/>
                </a:solidFill>
                <a:latin typeface="Nunito Sans ExtraBold"/>
                <a:ea typeface="Nunito Sans ExtraBold"/>
                <a:cs typeface="Nunito Sans ExtraBold"/>
                <a:sym typeface="Nunito Sans ExtraBold"/>
              </a:rPr>
              <a:t>Improve Operational Efficiency</a:t>
            </a:r>
            <a:endParaRPr dirty="0"/>
          </a:p>
        </p:txBody>
      </p:sp>
      <p:sp>
        <p:nvSpPr>
          <p:cNvPr id="913" name="Google Shape;913;p27"/>
          <p:cNvSpPr txBox="1"/>
          <p:nvPr/>
        </p:nvSpPr>
        <p:spPr>
          <a:xfrm>
            <a:off x="8318260" y="2648138"/>
            <a:ext cx="2886500" cy="797911"/>
          </a:xfrm>
          <a:prstGeom prst="rect">
            <a:avLst/>
          </a:prstGeom>
          <a:noFill/>
          <a:ln>
            <a:noFill/>
          </a:ln>
        </p:spPr>
        <p:txBody>
          <a:bodyPr spcFirstLastPara="1" wrap="square" lIns="91425" tIns="45700" rIns="91425" bIns="45700" anchor="t" anchorCtr="0">
            <a:spAutoFit/>
          </a:bodyPr>
          <a:lstStyle/>
          <a:p>
            <a:pPr marL="0" marR="0" lvl="0" indent="0" algn="l" rtl="0">
              <a:lnSpc>
                <a:spcPct val="110000"/>
              </a:lnSpc>
              <a:spcBef>
                <a:spcPts val="0"/>
              </a:spcBef>
              <a:spcAft>
                <a:spcPts val="0"/>
              </a:spcAft>
              <a:buNone/>
            </a:pPr>
            <a:r>
              <a:rPr lang="en-US" sz="1400" u="none" strike="noStrike" cap="none" dirty="0">
                <a:solidFill>
                  <a:srgbClr val="212945"/>
                </a:solidFill>
                <a:latin typeface="Nunito Sans"/>
                <a:ea typeface="Nunito Sans"/>
                <a:cs typeface="Nunito Sans"/>
                <a:sym typeface="Nunito Sans"/>
              </a:rPr>
              <a:t>Remove the costs and administrative nightmare of damage deposits.</a:t>
            </a:r>
            <a:endParaRPr dirty="0"/>
          </a:p>
        </p:txBody>
      </p:sp>
      <p:grpSp>
        <p:nvGrpSpPr>
          <p:cNvPr id="914" name="Google Shape;914;p27"/>
          <p:cNvGrpSpPr/>
          <p:nvPr/>
        </p:nvGrpSpPr>
        <p:grpSpPr>
          <a:xfrm>
            <a:off x="8323287" y="1951335"/>
            <a:ext cx="201333" cy="201333"/>
            <a:chOff x="1600119" y="3434727"/>
            <a:chExt cx="444329" cy="444329"/>
          </a:xfrm>
        </p:grpSpPr>
        <p:sp>
          <p:nvSpPr>
            <p:cNvPr id="915" name="Google Shape;915;p27"/>
            <p:cNvSpPr/>
            <p:nvPr/>
          </p:nvSpPr>
          <p:spPr>
            <a:xfrm>
              <a:off x="1600119" y="3434727"/>
              <a:ext cx="444329" cy="444329"/>
            </a:xfrm>
            <a:prstGeom prst="ellipse">
              <a:avLst/>
            </a:prstGeom>
            <a:solidFill>
              <a:srgbClr val="ED6C2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916" name="Google Shape;916;p27"/>
            <p:cNvPicPr preferRelativeResize="0"/>
            <p:nvPr/>
          </p:nvPicPr>
          <p:blipFill rotWithShape="1">
            <a:blip r:embed="rId3">
              <a:alphaModFix/>
            </a:blip>
            <a:srcRect/>
            <a:stretch/>
          </p:blipFill>
          <p:spPr>
            <a:xfrm>
              <a:off x="1732844" y="3560541"/>
              <a:ext cx="174585" cy="199526"/>
            </a:xfrm>
            <a:prstGeom prst="rect">
              <a:avLst/>
            </a:prstGeom>
            <a:noFill/>
            <a:ln>
              <a:noFill/>
            </a:ln>
          </p:spPr>
        </p:pic>
      </p:grpSp>
      <p:sp>
        <p:nvSpPr>
          <p:cNvPr id="917" name="Google Shape;917;p27"/>
          <p:cNvSpPr/>
          <p:nvPr/>
        </p:nvSpPr>
        <p:spPr>
          <a:xfrm>
            <a:off x="2851741" y="4053585"/>
            <a:ext cx="3356628" cy="2148538"/>
          </a:xfrm>
          <a:prstGeom prst="roundRect">
            <a:avLst>
              <a:gd name="adj" fmla="val 10318"/>
            </a:avLst>
          </a:prstGeom>
          <a:solidFill>
            <a:srgbClr val="C6E4F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918" name="Google Shape;918;p27"/>
          <p:cNvSpPr txBox="1"/>
          <p:nvPr/>
        </p:nvSpPr>
        <p:spPr>
          <a:xfrm>
            <a:off x="3027286" y="4607979"/>
            <a:ext cx="2915432"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04155"/>
              </a:buClr>
              <a:buSzPts val="1600"/>
              <a:buFont typeface="Nunito Sans ExtraBold"/>
              <a:buNone/>
            </a:pPr>
            <a:r>
              <a:rPr lang="en-US" sz="1600" b="1" u="none" strike="noStrike" cap="none" dirty="0">
                <a:solidFill>
                  <a:srgbClr val="204155"/>
                </a:solidFill>
                <a:latin typeface="Nunito Sans ExtraBold"/>
                <a:ea typeface="Nunito Sans ExtraBold"/>
                <a:cs typeface="Nunito Sans ExtraBold"/>
                <a:sym typeface="Nunito Sans ExtraBold"/>
              </a:rPr>
              <a:t>Increase Guest Satisfaction</a:t>
            </a:r>
            <a:endParaRPr dirty="0"/>
          </a:p>
        </p:txBody>
      </p:sp>
      <p:sp>
        <p:nvSpPr>
          <p:cNvPr id="919" name="Google Shape;919;p27"/>
          <p:cNvSpPr txBox="1"/>
          <p:nvPr/>
        </p:nvSpPr>
        <p:spPr>
          <a:xfrm>
            <a:off x="2994404" y="5081097"/>
            <a:ext cx="3242983" cy="803256"/>
          </a:xfrm>
          <a:prstGeom prst="rect">
            <a:avLst/>
          </a:prstGeom>
          <a:noFill/>
          <a:ln>
            <a:noFill/>
          </a:ln>
        </p:spPr>
        <p:txBody>
          <a:bodyPr spcFirstLastPara="1" wrap="square" lIns="91425" tIns="45700" rIns="91425" bIns="45700" anchor="t" anchorCtr="0">
            <a:spAutoFit/>
          </a:bodyPr>
          <a:lstStyle/>
          <a:p>
            <a:pPr marL="0" marR="0" lvl="0" indent="0" algn="l" rtl="0">
              <a:lnSpc>
                <a:spcPct val="110000"/>
              </a:lnSpc>
              <a:spcBef>
                <a:spcPts val="0"/>
              </a:spcBef>
              <a:spcAft>
                <a:spcPts val="0"/>
              </a:spcAft>
              <a:buNone/>
            </a:pPr>
            <a:r>
              <a:rPr lang="en-US" sz="1400" u="none" strike="noStrike" cap="none" dirty="0">
                <a:solidFill>
                  <a:srgbClr val="212945"/>
                </a:solidFill>
                <a:latin typeface="Nunito Sans"/>
                <a:ea typeface="Nunito Sans"/>
                <a:cs typeface="Nunito Sans"/>
                <a:sym typeface="Nunito Sans"/>
              </a:rPr>
              <a:t>Attract more guests with smaller carts and stop bad reviews caused by damage charges and accusations.</a:t>
            </a:r>
            <a:endParaRPr dirty="0"/>
          </a:p>
        </p:txBody>
      </p:sp>
      <p:grpSp>
        <p:nvGrpSpPr>
          <p:cNvPr id="920" name="Google Shape;920;p27"/>
          <p:cNvGrpSpPr/>
          <p:nvPr/>
        </p:nvGrpSpPr>
        <p:grpSpPr>
          <a:xfrm>
            <a:off x="3006888" y="4213062"/>
            <a:ext cx="201333" cy="201333"/>
            <a:chOff x="1600119" y="3434727"/>
            <a:chExt cx="444329" cy="444329"/>
          </a:xfrm>
        </p:grpSpPr>
        <p:sp>
          <p:nvSpPr>
            <p:cNvPr id="921" name="Google Shape;921;p27"/>
            <p:cNvSpPr/>
            <p:nvPr/>
          </p:nvSpPr>
          <p:spPr>
            <a:xfrm>
              <a:off x="1600119" y="3434727"/>
              <a:ext cx="444329" cy="444329"/>
            </a:xfrm>
            <a:prstGeom prst="ellipse">
              <a:avLst/>
            </a:prstGeom>
            <a:solidFill>
              <a:srgbClr val="ED6C2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922" name="Google Shape;922;p27"/>
            <p:cNvPicPr preferRelativeResize="0"/>
            <p:nvPr/>
          </p:nvPicPr>
          <p:blipFill rotWithShape="1">
            <a:blip r:embed="rId3">
              <a:alphaModFix/>
            </a:blip>
            <a:srcRect/>
            <a:stretch/>
          </p:blipFill>
          <p:spPr>
            <a:xfrm>
              <a:off x="1732844" y="3560541"/>
              <a:ext cx="174585" cy="199526"/>
            </a:xfrm>
            <a:prstGeom prst="rect">
              <a:avLst/>
            </a:prstGeom>
            <a:noFill/>
            <a:ln>
              <a:noFill/>
            </a:ln>
          </p:spPr>
        </p:pic>
      </p:grpSp>
      <p:sp>
        <p:nvSpPr>
          <p:cNvPr id="923" name="Google Shape;923;p27"/>
          <p:cNvSpPr/>
          <p:nvPr/>
        </p:nvSpPr>
        <p:spPr>
          <a:xfrm>
            <a:off x="6363516" y="4053585"/>
            <a:ext cx="3356628" cy="2148538"/>
          </a:xfrm>
          <a:prstGeom prst="roundRect">
            <a:avLst>
              <a:gd name="adj" fmla="val 10318"/>
            </a:avLst>
          </a:prstGeom>
          <a:solidFill>
            <a:srgbClr val="C6E4F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924" name="Google Shape;924;p27"/>
          <p:cNvSpPr txBox="1"/>
          <p:nvPr/>
        </p:nvSpPr>
        <p:spPr>
          <a:xfrm>
            <a:off x="6632308" y="4594235"/>
            <a:ext cx="2667038" cy="338554"/>
          </a:xfrm>
          <a:prstGeom prst="rect">
            <a:avLst/>
          </a:prstGeom>
          <a:noFill/>
          <a:ln>
            <a:noFill/>
          </a:ln>
        </p:spPr>
        <p:txBody>
          <a:bodyPr spcFirstLastPara="1" wrap="square" lIns="91425" tIns="45700" rIns="91425" bIns="45700" anchor="b" anchorCtr="0">
            <a:spAutoFit/>
          </a:bodyPr>
          <a:lstStyle/>
          <a:p>
            <a:pPr marL="0" marR="0" lvl="0" indent="0" algn="l" rtl="0">
              <a:lnSpc>
                <a:spcPct val="100000"/>
              </a:lnSpc>
              <a:spcBef>
                <a:spcPts val="0"/>
              </a:spcBef>
              <a:spcAft>
                <a:spcPts val="0"/>
              </a:spcAft>
              <a:buClr>
                <a:srgbClr val="204155"/>
              </a:buClr>
              <a:buSzPts val="1600"/>
              <a:buFont typeface="Nunito Sans ExtraBold"/>
              <a:buNone/>
            </a:pPr>
            <a:r>
              <a:rPr lang="en-US" sz="1600" b="1" u="none" strike="noStrike" cap="none" dirty="0">
                <a:solidFill>
                  <a:srgbClr val="204155"/>
                </a:solidFill>
                <a:latin typeface="Nunito Sans ExtraBold"/>
                <a:ea typeface="Nunito Sans ExtraBold"/>
                <a:cs typeface="Nunito Sans ExtraBold"/>
                <a:sym typeface="Nunito Sans ExtraBold"/>
              </a:rPr>
              <a:t>Add Revenue</a:t>
            </a:r>
            <a:endParaRPr dirty="0"/>
          </a:p>
        </p:txBody>
      </p:sp>
      <p:sp>
        <p:nvSpPr>
          <p:cNvPr id="925" name="Google Shape;925;p27"/>
          <p:cNvSpPr txBox="1"/>
          <p:nvPr/>
        </p:nvSpPr>
        <p:spPr>
          <a:xfrm>
            <a:off x="6632308" y="5065331"/>
            <a:ext cx="2886500" cy="560923"/>
          </a:xfrm>
          <a:prstGeom prst="rect">
            <a:avLst/>
          </a:prstGeom>
          <a:noFill/>
          <a:ln>
            <a:noFill/>
          </a:ln>
        </p:spPr>
        <p:txBody>
          <a:bodyPr spcFirstLastPara="1" wrap="square" lIns="91425" tIns="45700" rIns="91425" bIns="45700" anchor="t" anchorCtr="0">
            <a:spAutoFit/>
          </a:bodyPr>
          <a:lstStyle/>
          <a:p>
            <a:pPr marL="0" marR="0" lvl="0" indent="0" algn="l" rtl="0">
              <a:lnSpc>
                <a:spcPct val="110000"/>
              </a:lnSpc>
              <a:spcBef>
                <a:spcPts val="0"/>
              </a:spcBef>
              <a:spcAft>
                <a:spcPts val="0"/>
              </a:spcAft>
              <a:buNone/>
            </a:pPr>
            <a:r>
              <a:rPr lang="en-US" sz="1400" u="none" strike="noStrike" cap="none" dirty="0">
                <a:solidFill>
                  <a:srgbClr val="212945"/>
                </a:solidFill>
                <a:latin typeface="Nunito Sans"/>
                <a:ea typeface="Nunito Sans"/>
                <a:cs typeface="Nunito Sans"/>
                <a:sym typeface="Nunito Sans"/>
              </a:rPr>
              <a:t>Turn a traditionally fixed cost into ancillary revenue.</a:t>
            </a:r>
            <a:endParaRPr dirty="0"/>
          </a:p>
        </p:txBody>
      </p:sp>
      <p:grpSp>
        <p:nvGrpSpPr>
          <p:cNvPr id="926" name="Google Shape;926;p27"/>
          <p:cNvGrpSpPr/>
          <p:nvPr/>
        </p:nvGrpSpPr>
        <p:grpSpPr>
          <a:xfrm>
            <a:off x="6518663" y="4213062"/>
            <a:ext cx="201333" cy="201333"/>
            <a:chOff x="1600119" y="3434727"/>
            <a:chExt cx="444329" cy="444329"/>
          </a:xfrm>
        </p:grpSpPr>
        <p:sp>
          <p:nvSpPr>
            <p:cNvPr id="927" name="Google Shape;927;p27"/>
            <p:cNvSpPr/>
            <p:nvPr/>
          </p:nvSpPr>
          <p:spPr>
            <a:xfrm>
              <a:off x="1600119" y="3434727"/>
              <a:ext cx="444329" cy="444329"/>
            </a:xfrm>
            <a:prstGeom prst="ellipse">
              <a:avLst/>
            </a:prstGeom>
            <a:solidFill>
              <a:srgbClr val="ED6C2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928" name="Google Shape;928;p27"/>
            <p:cNvPicPr preferRelativeResize="0"/>
            <p:nvPr/>
          </p:nvPicPr>
          <p:blipFill rotWithShape="1">
            <a:blip r:embed="rId3">
              <a:alphaModFix/>
            </a:blip>
            <a:srcRect/>
            <a:stretch/>
          </p:blipFill>
          <p:spPr>
            <a:xfrm>
              <a:off x="1732844" y="3560541"/>
              <a:ext cx="174585" cy="199526"/>
            </a:xfrm>
            <a:prstGeom prst="rect">
              <a:avLst/>
            </a:prstGeom>
            <a:noFill/>
            <a:ln>
              <a:noFill/>
            </a:ln>
          </p:spPr>
        </p:pic>
      </p:grpSp>
      <p:pic>
        <p:nvPicPr>
          <p:cNvPr id="929" name="Google Shape;929;p27"/>
          <p:cNvPicPr preferRelativeResize="0"/>
          <p:nvPr/>
        </p:nvPicPr>
        <p:blipFill rotWithShape="1">
          <a:blip r:embed="rId4">
            <a:alphaModFix/>
          </a:blip>
          <a:srcRect/>
          <a:stretch/>
        </p:blipFill>
        <p:spPr>
          <a:xfrm>
            <a:off x="875366" y="4492835"/>
            <a:ext cx="1621599" cy="2491153"/>
          </a:xfrm>
          <a:prstGeom prst="rect">
            <a:avLst/>
          </a:prstGeom>
          <a:noFill/>
          <a:ln>
            <a:noFill/>
          </a:ln>
        </p:spPr>
      </p:pic>
      <p:sp>
        <p:nvSpPr>
          <p:cNvPr id="2" name="TextBox 1">
            <a:extLst>
              <a:ext uri="{FF2B5EF4-FFF2-40B4-BE49-F238E27FC236}">
                <a16:creationId xmlns:a16="http://schemas.microsoft.com/office/drawing/2014/main" id="{D05A5773-63AB-5E69-B238-F8EA4D231305}"/>
              </a:ext>
            </a:extLst>
          </p:cNvPr>
          <p:cNvSpPr txBox="1"/>
          <p:nvPr/>
        </p:nvSpPr>
        <p:spPr>
          <a:xfrm>
            <a:off x="10519175" y="186184"/>
            <a:ext cx="1672825" cy="307777"/>
          </a:xfrm>
          <a:prstGeom prst="rect">
            <a:avLst/>
          </a:prstGeom>
          <a:noFill/>
        </p:spPr>
        <p:txBody>
          <a:bodyPr wrap="square" rtlCol="0">
            <a:spAutoFit/>
          </a:bodyPr>
          <a:lstStyle/>
          <a:p>
            <a:r>
              <a:rPr lang="en-US" dirty="0"/>
              <a:t>CONFIDENTIAL</a:t>
            </a:r>
          </a:p>
        </p:txBody>
      </p:sp>
      <p:pic>
        <p:nvPicPr>
          <p:cNvPr id="3" name="Google Shape;371;p2">
            <a:extLst>
              <a:ext uri="{FF2B5EF4-FFF2-40B4-BE49-F238E27FC236}">
                <a16:creationId xmlns:a16="http://schemas.microsoft.com/office/drawing/2014/main" id="{DFB49A4C-9DE9-5AB9-6F74-E0E061B4D9D7}"/>
              </a:ext>
            </a:extLst>
          </p:cNvPr>
          <p:cNvPicPr preferRelativeResize="0"/>
          <p:nvPr/>
        </p:nvPicPr>
        <p:blipFill rotWithShape="1">
          <a:blip r:embed="rId5">
            <a:alphaModFix/>
          </a:blip>
          <a:srcRect/>
          <a:stretch/>
        </p:blipFill>
        <p:spPr>
          <a:xfrm>
            <a:off x="1658486" y="242430"/>
            <a:ext cx="2023860" cy="972608"/>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0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9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0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0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0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0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90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90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14"/>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912"/>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913"/>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911"/>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920"/>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918"/>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919"/>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91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923"/>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926"/>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924"/>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9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60"/>
        <p:cNvGrpSpPr/>
        <p:nvPr/>
      </p:nvGrpSpPr>
      <p:grpSpPr>
        <a:xfrm>
          <a:off x="0" y="0"/>
          <a:ext cx="0" cy="0"/>
          <a:chOff x="0" y="0"/>
          <a:chExt cx="0" cy="0"/>
        </a:xfrm>
      </p:grpSpPr>
      <p:sp>
        <p:nvSpPr>
          <p:cNvPr id="961" name="Google Shape;961;p29"/>
          <p:cNvSpPr txBox="1">
            <a:spLocks noGrp="1"/>
          </p:cNvSpPr>
          <p:nvPr>
            <p:ph type="body" idx="1"/>
          </p:nvPr>
        </p:nvSpPr>
        <p:spPr>
          <a:xfrm>
            <a:off x="710512" y="3216017"/>
            <a:ext cx="7033084" cy="940487"/>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lt1"/>
              </a:buClr>
              <a:buSzPts val="6000"/>
              <a:buNone/>
            </a:pPr>
            <a:r>
              <a:rPr lang="en-US" dirty="0"/>
              <a:t>Heather Lewitt</a:t>
            </a:r>
          </a:p>
          <a:p>
            <a:pPr marL="0" lvl="0" indent="0" algn="l" rtl="0">
              <a:lnSpc>
                <a:spcPct val="90000"/>
              </a:lnSpc>
              <a:spcBef>
                <a:spcPts val="0"/>
              </a:spcBef>
              <a:spcAft>
                <a:spcPts val="0"/>
              </a:spcAft>
              <a:buClr>
                <a:schemeClr val="lt1"/>
              </a:buClr>
              <a:buSzPts val="6000"/>
              <a:buNone/>
            </a:pPr>
            <a:r>
              <a:rPr lang="en-US" sz="4000" dirty="0"/>
              <a:t>Managing Director - Europe</a:t>
            </a:r>
          </a:p>
          <a:p>
            <a:pPr marL="0" lvl="0" indent="0" algn="l" rtl="0">
              <a:lnSpc>
                <a:spcPct val="90000"/>
              </a:lnSpc>
              <a:spcBef>
                <a:spcPts val="0"/>
              </a:spcBef>
              <a:spcAft>
                <a:spcPts val="0"/>
              </a:spcAft>
              <a:buClr>
                <a:schemeClr val="lt1"/>
              </a:buClr>
              <a:buSzPts val="6000"/>
              <a:buNone/>
            </a:pPr>
            <a:r>
              <a:rPr lang="en-US" sz="4000" u="sng" dirty="0"/>
              <a:t>heather.lewitt@safely.com</a:t>
            </a:r>
          </a:p>
          <a:p>
            <a:pPr marL="0" lvl="0" indent="0" algn="l" rtl="0">
              <a:lnSpc>
                <a:spcPct val="90000"/>
              </a:lnSpc>
              <a:spcBef>
                <a:spcPts val="0"/>
              </a:spcBef>
              <a:spcAft>
                <a:spcPts val="0"/>
              </a:spcAft>
              <a:buClr>
                <a:schemeClr val="lt1"/>
              </a:buClr>
              <a:buSzPts val="6000"/>
              <a:buNone/>
            </a:pPr>
            <a:endParaRPr lang="en-US" sz="4000" dirty="0"/>
          </a:p>
          <a:p>
            <a:pPr marL="0" lvl="0" indent="0" algn="l" rtl="0">
              <a:lnSpc>
                <a:spcPct val="90000"/>
              </a:lnSpc>
              <a:spcBef>
                <a:spcPts val="0"/>
              </a:spcBef>
              <a:spcAft>
                <a:spcPts val="0"/>
              </a:spcAft>
              <a:buClr>
                <a:schemeClr val="lt1"/>
              </a:buClr>
              <a:buSzPts val="6000"/>
              <a:buNone/>
            </a:pPr>
            <a:endParaRPr lang="en-US" sz="4000" dirty="0"/>
          </a:p>
          <a:p>
            <a:pPr marL="0" lvl="0" indent="0" algn="l" rtl="0">
              <a:lnSpc>
                <a:spcPct val="90000"/>
              </a:lnSpc>
              <a:spcBef>
                <a:spcPts val="0"/>
              </a:spcBef>
              <a:spcAft>
                <a:spcPts val="0"/>
              </a:spcAft>
              <a:buClr>
                <a:schemeClr val="lt1"/>
              </a:buClr>
              <a:buSzPts val="6000"/>
              <a:buNone/>
            </a:pPr>
            <a:endParaRPr dirty="0"/>
          </a:p>
        </p:txBody>
      </p:sp>
      <p:sp>
        <p:nvSpPr>
          <p:cNvPr id="2" name="TextBox 1">
            <a:extLst>
              <a:ext uri="{FF2B5EF4-FFF2-40B4-BE49-F238E27FC236}">
                <a16:creationId xmlns:a16="http://schemas.microsoft.com/office/drawing/2014/main" id="{A4CDF01C-334D-BAB3-370F-BCE5CD78DBCA}"/>
              </a:ext>
            </a:extLst>
          </p:cNvPr>
          <p:cNvSpPr txBox="1"/>
          <p:nvPr/>
        </p:nvSpPr>
        <p:spPr>
          <a:xfrm>
            <a:off x="228271" y="5947891"/>
            <a:ext cx="8956003" cy="769441"/>
          </a:xfrm>
          <a:prstGeom prst="rect">
            <a:avLst/>
          </a:prstGeom>
          <a:noFill/>
        </p:spPr>
        <p:txBody>
          <a:bodyPr wrap="square" rtlCol="0">
            <a:spAutoFit/>
          </a:bodyPr>
          <a:lstStyle/>
          <a:p>
            <a:r>
              <a:rPr lang="en-US" sz="1100" b="1" u="sng" dirty="0">
                <a:solidFill>
                  <a:schemeClr val="bg1">
                    <a:lumMod val="85000"/>
                  </a:schemeClr>
                </a:solidFill>
                <a:latin typeface="Arial" panose="020B0604020202020204" pitchFamily="34" charset="0"/>
              </a:rPr>
              <a:t>INSURANCE ADVISORY NOTICE:</a:t>
            </a:r>
          </a:p>
          <a:p>
            <a:r>
              <a:rPr lang="en-US" sz="1100" dirty="0">
                <a:solidFill>
                  <a:schemeClr val="bg1">
                    <a:lumMod val="85000"/>
                  </a:schemeClr>
                </a:solidFill>
                <a:latin typeface="Arial" panose="020B0604020202020204" pitchFamily="34" charset="0"/>
              </a:rPr>
              <a:t>Safely B.V. is regulated by the Dutch financial market authority (AFM) as a Direct Distributing Authorized Agent, not as a Financial or Insurance Advisor.  We will provide all information necessary for clients to make a sound decision around the products provided by Safely, but we do not provide a personal recommendation. If advice is needed, we recommend consulting a financial or insurance advisor</a:t>
            </a:r>
            <a:endParaRPr lang="en-US" sz="1100" dirty="0">
              <a:solidFill>
                <a:schemeClr val="bg1">
                  <a:lumMod val="85000"/>
                </a:schemeClr>
              </a:solidFill>
            </a:endParaRPr>
          </a:p>
        </p:txBody>
      </p:sp>
    </p:spTree>
  </p:cSld>
  <p:clrMapOvr>
    <a:masterClrMapping/>
  </p:clrMapOvr>
</p:sld>
</file>

<file path=ppt/theme/theme1.xml><?xml version="1.0" encoding="utf-8"?>
<a:theme xmlns:a="http://schemas.openxmlformats.org/drawingml/2006/main" name="White Pages">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ustom Design">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5_Custom Design">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Custom Design">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10379</TotalTime>
  <Words>771</Words>
  <Application>Microsoft Macintosh PowerPoint</Application>
  <PresentationFormat>Widescreen</PresentationFormat>
  <Paragraphs>143</Paragraphs>
  <Slides>14</Slides>
  <Notes>14</Notes>
  <HiddenSlides>1</HiddenSlides>
  <MMClips>0</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14</vt:i4>
      </vt:variant>
    </vt:vector>
  </HeadingPairs>
  <TitlesOfParts>
    <vt:vector size="23" baseType="lpstr">
      <vt:lpstr>Arial</vt:lpstr>
      <vt:lpstr>Nunito Sans ExtraBold</vt:lpstr>
      <vt:lpstr>Nunito Sans</vt:lpstr>
      <vt:lpstr>Nunito Sans SemiBold</vt:lpstr>
      <vt:lpstr>Calibri</vt:lpstr>
      <vt:lpstr>White Pages</vt:lpstr>
      <vt:lpstr>2_Custom Design</vt:lpstr>
      <vt:lpstr>5_Custom Design</vt:lpstr>
      <vt:lpstr>4_Custom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Mike White</dc:creator>
  <cp:lastModifiedBy>Heather Lewitt</cp:lastModifiedBy>
  <cp:revision>29</cp:revision>
  <dcterms:created xsi:type="dcterms:W3CDTF">2022-02-11T11:10:45Z</dcterms:created>
  <dcterms:modified xsi:type="dcterms:W3CDTF">2023-09-26T20:51:26Z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2023-09-26T20:51:25Z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b9c11c00-f76f-4e11-b244-68442b411785</vt:lpwstr>
  </property>
  <property fmtid="{D5CDD505-2E9C-101B-9397-08002B2CF9AE}" pid="7" name="MSIP_Label_defa4170-0d19-0005-0004-bc88714345d2_ActionId">
    <vt:lpwstr>913d3fc7-46f1-41fb-b810-62f3189f60d3</vt:lpwstr>
  </property>
  <property fmtid="{D5CDD505-2E9C-101B-9397-08002B2CF9AE}" pid="8" name="MSIP_Label_defa4170-0d19-0005-0004-bc88714345d2_ContentBits">
    <vt:lpwstr>0</vt:lpwstr>
  </property>
</Properties>
</file>