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85" r:id="rId2"/>
    <p:sldId id="328" r:id="rId3"/>
    <p:sldId id="329" r:id="rId4"/>
    <p:sldId id="330" r:id="rId5"/>
    <p:sldId id="331" r:id="rId6"/>
    <p:sldId id="332" r:id="rId7"/>
    <p:sldId id="333" r:id="rId8"/>
    <p:sldId id="273" r:id="rId9"/>
    <p:sldId id="288" r:id="rId10"/>
    <p:sldId id="271" r:id="rId11"/>
    <p:sldId id="286" r:id="rId12"/>
    <p:sldId id="287" r:id="rId13"/>
    <p:sldId id="327" r:id="rId14"/>
    <p:sldId id="274" r:id="rId15"/>
    <p:sldId id="277" r:id="rId16"/>
    <p:sldId id="278" r:id="rId17"/>
    <p:sldId id="279" r:id="rId18"/>
    <p:sldId id="326" r:id="rId19"/>
    <p:sldId id="284" r:id="rId20"/>
    <p:sldId id="270" r:id="rId21"/>
    <p:sldId id="325" r:id="rId22"/>
  </p:sldIdLst>
  <p:sldSz cx="9144000" cy="6858000" type="screen4x3"/>
  <p:notesSz cx="6858000" cy="9144000"/>
  <p:defaultTextStyle>
    <a:defPPr>
      <a:defRPr lang="en-US"/>
    </a:defPPr>
    <a:lvl1pPr algn="l" rtl="0" fontAlgn="base">
      <a:spcBef>
        <a:spcPct val="0"/>
      </a:spcBef>
      <a:spcAft>
        <a:spcPct val="0"/>
      </a:spcAft>
      <a:defRPr sz="1200" kern="1200">
        <a:solidFill>
          <a:srgbClr val="564B18"/>
        </a:solidFill>
        <a:latin typeface="Arial Italic" charset="0"/>
        <a:ea typeface="ヒラギノ角ゴ ProN W3" charset="-128"/>
        <a:cs typeface="+mn-cs"/>
        <a:sym typeface="Arial Italic" charset="0"/>
      </a:defRPr>
    </a:lvl1pPr>
    <a:lvl2pPr marL="457200" algn="l" rtl="0" fontAlgn="base">
      <a:spcBef>
        <a:spcPct val="0"/>
      </a:spcBef>
      <a:spcAft>
        <a:spcPct val="0"/>
      </a:spcAft>
      <a:defRPr sz="1200" kern="1200">
        <a:solidFill>
          <a:srgbClr val="564B18"/>
        </a:solidFill>
        <a:latin typeface="Arial Italic" charset="0"/>
        <a:ea typeface="ヒラギノ角ゴ ProN W3" charset="-128"/>
        <a:cs typeface="+mn-cs"/>
        <a:sym typeface="Arial Italic" charset="0"/>
      </a:defRPr>
    </a:lvl2pPr>
    <a:lvl3pPr marL="914400" algn="l" rtl="0" fontAlgn="base">
      <a:spcBef>
        <a:spcPct val="0"/>
      </a:spcBef>
      <a:spcAft>
        <a:spcPct val="0"/>
      </a:spcAft>
      <a:defRPr sz="1200" kern="1200">
        <a:solidFill>
          <a:srgbClr val="564B18"/>
        </a:solidFill>
        <a:latin typeface="Arial Italic" charset="0"/>
        <a:ea typeface="ヒラギノ角ゴ ProN W3" charset="-128"/>
        <a:cs typeface="+mn-cs"/>
        <a:sym typeface="Arial Italic" charset="0"/>
      </a:defRPr>
    </a:lvl3pPr>
    <a:lvl4pPr marL="1371600" algn="l" rtl="0" fontAlgn="base">
      <a:spcBef>
        <a:spcPct val="0"/>
      </a:spcBef>
      <a:spcAft>
        <a:spcPct val="0"/>
      </a:spcAft>
      <a:defRPr sz="1200" kern="1200">
        <a:solidFill>
          <a:srgbClr val="564B18"/>
        </a:solidFill>
        <a:latin typeface="Arial Italic" charset="0"/>
        <a:ea typeface="ヒラギノ角ゴ ProN W3" charset="-128"/>
        <a:cs typeface="+mn-cs"/>
        <a:sym typeface="Arial Italic" charset="0"/>
      </a:defRPr>
    </a:lvl4pPr>
    <a:lvl5pPr marL="1828800" algn="l" rtl="0" fontAlgn="base">
      <a:spcBef>
        <a:spcPct val="0"/>
      </a:spcBef>
      <a:spcAft>
        <a:spcPct val="0"/>
      </a:spcAft>
      <a:defRPr sz="1200" kern="1200">
        <a:solidFill>
          <a:srgbClr val="564B18"/>
        </a:solidFill>
        <a:latin typeface="Arial Italic" charset="0"/>
        <a:ea typeface="ヒラギノ角ゴ ProN W3" charset="-128"/>
        <a:cs typeface="+mn-cs"/>
        <a:sym typeface="Arial Italic" charset="0"/>
      </a:defRPr>
    </a:lvl5pPr>
    <a:lvl6pPr marL="2286000" algn="l" defTabSz="914400" rtl="0" eaLnBrk="1" latinLnBrk="0" hangingPunct="1">
      <a:defRPr sz="1200" kern="1200">
        <a:solidFill>
          <a:srgbClr val="564B18"/>
        </a:solidFill>
        <a:latin typeface="Arial Italic" charset="0"/>
        <a:ea typeface="ヒラギノ角ゴ ProN W3" charset="-128"/>
        <a:cs typeface="+mn-cs"/>
        <a:sym typeface="Arial Italic" charset="0"/>
      </a:defRPr>
    </a:lvl6pPr>
    <a:lvl7pPr marL="2743200" algn="l" defTabSz="914400" rtl="0" eaLnBrk="1" latinLnBrk="0" hangingPunct="1">
      <a:defRPr sz="1200" kern="1200">
        <a:solidFill>
          <a:srgbClr val="564B18"/>
        </a:solidFill>
        <a:latin typeface="Arial Italic" charset="0"/>
        <a:ea typeface="ヒラギノ角ゴ ProN W3" charset="-128"/>
        <a:cs typeface="+mn-cs"/>
        <a:sym typeface="Arial Italic" charset="0"/>
      </a:defRPr>
    </a:lvl7pPr>
    <a:lvl8pPr marL="3200400" algn="l" defTabSz="914400" rtl="0" eaLnBrk="1" latinLnBrk="0" hangingPunct="1">
      <a:defRPr sz="1200" kern="1200">
        <a:solidFill>
          <a:srgbClr val="564B18"/>
        </a:solidFill>
        <a:latin typeface="Arial Italic" charset="0"/>
        <a:ea typeface="ヒラギノ角ゴ ProN W3" charset="-128"/>
        <a:cs typeface="+mn-cs"/>
        <a:sym typeface="Arial Italic" charset="0"/>
      </a:defRPr>
    </a:lvl8pPr>
    <a:lvl9pPr marL="3657600" algn="l" defTabSz="914400" rtl="0" eaLnBrk="1" latinLnBrk="0" hangingPunct="1">
      <a:defRPr sz="1200" kern="1200">
        <a:solidFill>
          <a:srgbClr val="564B18"/>
        </a:solidFill>
        <a:latin typeface="Arial Italic" charset="0"/>
        <a:ea typeface="ヒラギノ角ゴ ProN W3" charset="-128"/>
        <a:cs typeface="+mn-cs"/>
        <a:sym typeface="Arial Italic"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347"/>
    <a:srgbClr val="339933"/>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07E266-B8BF-4A29-A9B8-6FB2A01280E2}" v="2" dt="2023-09-26T20:29:09.9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autoAdjust="0"/>
    <p:restoredTop sz="94604" autoAdjust="0"/>
  </p:normalViewPr>
  <p:slideViewPr>
    <p:cSldViewPr>
      <p:cViewPr varScale="1">
        <p:scale>
          <a:sx n="78" d="100"/>
          <a:sy n="78" d="100"/>
        </p:scale>
        <p:origin x="1013"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Parkerson" userId="a7537e9b5e0c8c5e" providerId="LiveId" clId="{172B0CD6-E9C0-4E08-88F7-614916165604}"/>
    <pc:docChg chg="undo custSel addSld delSld modSld">
      <pc:chgData name="John Parkerson" userId="a7537e9b5e0c8c5e" providerId="LiveId" clId="{172B0CD6-E9C0-4E08-88F7-614916165604}" dt="2023-02-06T16:07:32.758" v="266" actId="113"/>
      <pc:docMkLst>
        <pc:docMk/>
      </pc:docMkLst>
      <pc:sldChg chg="del">
        <pc:chgData name="John Parkerson" userId="a7537e9b5e0c8c5e" providerId="LiveId" clId="{172B0CD6-E9C0-4E08-88F7-614916165604}" dt="2023-02-06T15:28:26.563" v="8" actId="2696"/>
        <pc:sldMkLst>
          <pc:docMk/>
          <pc:sldMk cId="0" sldId="256"/>
        </pc:sldMkLst>
      </pc:sldChg>
      <pc:sldChg chg="modSp mod">
        <pc:chgData name="John Parkerson" userId="a7537e9b5e0c8c5e" providerId="LiveId" clId="{172B0CD6-E9C0-4E08-88F7-614916165604}" dt="2023-02-06T15:33:56.304" v="25" actId="6549"/>
        <pc:sldMkLst>
          <pc:docMk/>
          <pc:sldMk cId="1058702081" sldId="257"/>
        </pc:sldMkLst>
        <pc:spChg chg="mod">
          <ac:chgData name="John Parkerson" userId="a7537e9b5e0c8c5e" providerId="LiveId" clId="{172B0CD6-E9C0-4E08-88F7-614916165604}" dt="2023-02-06T15:33:56.304" v="25" actId="6549"/>
          <ac:spMkLst>
            <pc:docMk/>
            <pc:sldMk cId="1058702081" sldId="257"/>
            <ac:spMk id="3" creationId="{00000000-0000-0000-0000-000000000000}"/>
          </ac:spMkLst>
        </pc:spChg>
      </pc:sldChg>
      <pc:sldChg chg="del">
        <pc:chgData name="John Parkerson" userId="a7537e9b5e0c8c5e" providerId="LiveId" clId="{172B0CD6-E9C0-4E08-88F7-614916165604}" dt="2023-02-06T15:30:45.368" v="12" actId="2696"/>
        <pc:sldMkLst>
          <pc:docMk/>
          <pc:sldMk cId="2221670354" sldId="258"/>
        </pc:sldMkLst>
      </pc:sldChg>
      <pc:sldChg chg="del">
        <pc:chgData name="John Parkerson" userId="a7537e9b5e0c8c5e" providerId="LiveId" clId="{172B0CD6-E9C0-4E08-88F7-614916165604}" dt="2023-02-06T15:31:19.232" v="17" actId="2696"/>
        <pc:sldMkLst>
          <pc:docMk/>
          <pc:sldMk cId="3872803970" sldId="260"/>
        </pc:sldMkLst>
      </pc:sldChg>
      <pc:sldChg chg="del">
        <pc:chgData name="John Parkerson" userId="a7537e9b5e0c8c5e" providerId="LiveId" clId="{172B0CD6-E9C0-4E08-88F7-614916165604}" dt="2023-02-06T15:31:23.837" v="18" actId="2696"/>
        <pc:sldMkLst>
          <pc:docMk/>
          <pc:sldMk cId="1696303965" sldId="261"/>
        </pc:sldMkLst>
      </pc:sldChg>
      <pc:sldChg chg="del">
        <pc:chgData name="John Parkerson" userId="a7537e9b5e0c8c5e" providerId="LiveId" clId="{172B0CD6-E9C0-4E08-88F7-614916165604}" dt="2023-02-06T15:30:19.767" v="10" actId="2696"/>
        <pc:sldMkLst>
          <pc:docMk/>
          <pc:sldMk cId="2109775031" sldId="262"/>
        </pc:sldMkLst>
      </pc:sldChg>
      <pc:sldChg chg="del">
        <pc:chgData name="John Parkerson" userId="a7537e9b5e0c8c5e" providerId="LiveId" clId="{172B0CD6-E9C0-4E08-88F7-614916165604}" dt="2023-02-06T15:27:30.790" v="7" actId="2696"/>
        <pc:sldMkLst>
          <pc:docMk/>
          <pc:sldMk cId="2569974486" sldId="263"/>
        </pc:sldMkLst>
      </pc:sldChg>
      <pc:sldChg chg="del">
        <pc:chgData name="John Parkerson" userId="a7537e9b5e0c8c5e" providerId="LiveId" clId="{172B0CD6-E9C0-4E08-88F7-614916165604}" dt="2023-02-06T15:30:30.410" v="11" actId="2696"/>
        <pc:sldMkLst>
          <pc:docMk/>
          <pc:sldMk cId="4290685719" sldId="264"/>
        </pc:sldMkLst>
      </pc:sldChg>
      <pc:sldChg chg="del">
        <pc:chgData name="John Parkerson" userId="a7537e9b5e0c8c5e" providerId="LiveId" clId="{172B0CD6-E9C0-4E08-88F7-614916165604}" dt="2023-02-06T15:30:50.037" v="13" actId="2696"/>
        <pc:sldMkLst>
          <pc:docMk/>
          <pc:sldMk cId="555365192" sldId="265"/>
        </pc:sldMkLst>
      </pc:sldChg>
      <pc:sldChg chg="del">
        <pc:chgData name="John Parkerson" userId="a7537e9b5e0c8c5e" providerId="LiveId" clId="{172B0CD6-E9C0-4E08-88F7-614916165604}" dt="2023-02-06T15:30:53.721" v="14" actId="2696"/>
        <pc:sldMkLst>
          <pc:docMk/>
          <pc:sldMk cId="820762309" sldId="266"/>
        </pc:sldMkLst>
      </pc:sldChg>
      <pc:sldChg chg="del">
        <pc:chgData name="John Parkerson" userId="a7537e9b5e0c8c5e" providerId="LiveId" clId="{172B0CD6-E9C0-4E08-88F7-614916165604}" dt="2023-02-06T15:30:57.572" v="15" actId="2696"/>
        <pc:sldMkLst>
          <pc:docMk/>
          <pc:sldMk cId="584072493" sldId="267"/>
        </pc:sldMkLst>
      </pc:sldChg>
      <pc:sldChg chg="del">
        <pc:chgData name="John Parkerson" userId="a7537e9b5e0c8c5e" providerId="LiveId" clId="{172B0CD6-E9C0-4E08-88F7-614916165604}" dt="2023-02-06T15:31:10.955" v="16" actId="2696"/>
        <pc:sldMkLst>
          <pc:docMk/>
          <pc:sldMk cId="1826971730" sldId="269"/>
        </pc:sldMkLst>
      </pc:sldChg>
      <pc:sldChg chg="add del">
        <pc:chgData name="John Parkerson" userId="a7537e9b5e0c8c5e" providerId="LiveId" clId="{172B0CD6-E9C0-4E08-88F7-614916165604}" dt="2023-02-06T15:29:02.319" v="9" actId="2696"/>
        <pc:sldMkLst>
          <pc:docMk/>
          <pc:sldMk cId="3097151719" sldId="272"/>
        </pc:sldMkLst>
      </pc:sldChg>
      <pc:sldChg chg="modSp mod">
        <pc:chgData name="John Parkerson" userId="a7537e9b5e0c8c5e" providerId="LiveId" clId="{172B0CD6-E9C0-4E08-88F7-614916165604}" dt="2023-02-06T15:36:02.761" v="64" actId="20577"/>
        <pc:sldMkLst>
          <pc:docMk/>
          <pc:sldMk cId="2356442370" sldId="273"/>
        </pc:sldMkLst>
        <pc:spChg chg="mod">
          <ac:chgData name="John Parkerson" userId="a7537e9b5e0c8c5e" providerId="LiveId" clId="{172B0CD6-E9C0-4E08-88F7-614916165604}" dt="2023-02-06T15:36:02.761" v="64" actId="20577"/>
          <ac:spMkLst>
            <pc:docMk/>
            <pc:sldMk cId="2356442370" sldId="273"/>
            <ac:spMk id="3" creationId="{00000000-0000-0000-0000-000000000000}"/>
          </ac:spMkLst>
        </pc:spChg>
      </pc:sldChg>
      <pc:sldChg chg="modSp mod">
        <pc:chgData name="John Parkerson" userId="a7537e9b5e0c8c5e" providerId="LiveId" clId="{172B0CD6-E9C0-4E08-88F7-614916165604}" dt="2023-02-06T16:05:03.569" v="186" actId="207"/>
        <pc:sldMkLst>
          <pc:docMk/>
          <pc:sldMk cId="1479589" sldId="274"/>
        </pc:sldMkLst>
        <pc:spChg chg="mod">
          <ac:chgData name="John Parkerson" userId="a7537e9b5e0c8c5e" providerId="LiveId" clId="{172B0CD6-E9C0-4E08-88F7-614916165604}" dt="2023-02-06T16:03:30.041" v="160" actId="113"/>
          <ac:spMkLst>
            <pc:docMk/>
            <pc:sldMk cId="1479589" sldId="274"/>
            <ac:spMk id="2" creationId="{00000000-0000-0000-0000-000000000000}"/>
          </ac:spMkLst>
        </pc:spChg>
        <pc:spChg chg="mod">
          <ac:chgData name="John Parkerson" userId="a7537e9b5e0c8c5e" providerId="LiveId" clId="{172B0CD6-E9C0-4E08-88F7-614916165604}" dt="2023-02-06T16:05:03.569" v="186" actId="207"/>
          <ac:spMkLst>
            <pc:docMk/>
            <pc:sldMk cId="1479589" sldId="274"/>
            <ac:spMk id="3" creationId="{00000000-0000-0000-0000-000000000000}"/>
          </ac:spMkLst>
        </pc:spChg>
      </pc:sldChg>
      <pc:sldChg chg="del">
        <pc:chgData name="John Parkerson" userId="a7537e9b5e0c8c5e" providerId="LiveId" clId="{172B0CD6-E9C0-4E08-88F7-614916165604}" dt="2023-02-06T15:42:00.073" v="91" actId="2696"/>
        <pc:sldMkLst>
          <pc:docMk/>
          <pc:sldMk cId="3888565068" sldId="275"/>
        </pc:sldMkLst>
      </pc:sldChg>
      <pc:sldChg chg="del">
        <pc:chgData name="John Parkerson" userId="a7537e9b5e0c8c5e" providerId="LiveId" clId="{172B0CD6-E9C0-4E08-88F7-614916165604}" dt="2023-02-06T15:42:51.069" v="92" actId="2696"/>
        <pc:sldMkLst>
          <pc:docMk/>
          <pc:sldMk cId="612236797" sldId="276"/>
        </pc:sldMkLst>
      </pc:sldChg>
      <pc:sldChg chg="modSp mod">
        <pc:chgData name="John Parkerson" userId="a7537e9b5e0c8c5e" providerId="LiveId" clId="{172B0CD6-E9C0-4E08-88F7-614916165604}" dt="2023-02-06T16:00:37.341" v="111" actId="6549"/>
        <pc:sldMkLst>
          <pc:docMk/>
          <pc:sldMk cId="2826045397" sldId="277"/>
        </pc:sldMkLst>
        <pc:spChg chg="mod">
          <ac:chgData name="John Parkerson" userId="a7537e9b5e0c8c5e" providerId="LiveId" clId="{172B0CD6-E9C0-4E08-88F7-614916165604}" dt="2023-02-06T16:00:37.341" v="111" actId="6549"/>
          <ac:spMkLst>
            <pc:docMk/>
            <pc:sldMk cId="2826045397" sldId="277"/>
            <ac:spMk id="3" creationId="{00000000-0000-0000-0000-000000000000}"/>
          </ac:spMkLst>
        </pc:spChg>
      </pc:sldChg>
      <pc:sldChg chg="modSp mod">
        <pc:chgData name="John Parkerson" userId="a7537e9b5e0c8c5e" providerId="LiveId" clId="{172B0CD6-E9C0-4E08-88F7-614916165604}" dt="2023-02-06T16:03:17.920" v="159" actId="113"/>
        <pc:sldMkLst>
          <pc:docMk/>
          <pc:sldMk cId="3276838729" sldId="279"/>
        </pc:sldMkLst>
        <pc:spChg chg="mod">
          <ac:chgData name="John Parkerson" userId="a7537e9b5e0c8c5e" providerId="LiveId" clId="{172B0CD6-E9C0-4E08-88F7-614916165604}" dt="2023-02-06T16:03:17.920" v="159" actId="113"/>
          <ac:spMkLst>
            <pc:docMk/>
            <pc:sldMk cId="3276838729" sldId="279"/>
            <ac:spMk id="2" creationId="{00000000-0000-0000-0000-000000000000}"/>
          </ac:spMkLst>
        </pc:spChg>
        <pc:spChg chg="mod">
          <ac:chgData name="John Parkerson" userId="a7537e9b5e0c8c5e" providerId="LiveId" clId="{172B0CD6-E9C0-4E08-88F7-614916165604}" dt="2023-02-06T15:46:01.327" v="98" actId="6549"/>
          <ac:spMkLst>
            <pc:docMk/>
            <pc:sldMk cId="3276838729" sldId="279"/>
            <ac:spMk id="3" creationId="{00000000-0000-0000-0000-000000000000}"/>
          </ac:spMkLst>
        </pc:spChg>
      </pc:sldChg>
      <pc:sldChg chg="del">
        <pc:chgData name="John Parkerson" userId="a7537e9b5e0c8c5e" providerId="LiveId" clId="{172B0CD6-E9C0-4E08-88F7-614916165604}" dt="2023-02-06T16:01:22.606" v="112" actId="2696"/>
        <pc:sldMkLst>
          <pc:docMk/>
          <pc:sldMk cId="3243939167" sldId="280"/>
        </pc:sldMkLst>
      </pc:sldChg>
      <pc:sldChg chg="del">
        <pc:chgData name="John Parkerson" userId="a7537e9b5e0c8c5e" providerId="LiveId" clId="{172B0CD6-E9C0-4E08-88F7-614916165604}" dt="2023-02-06T15:46:41.298" v="101" actId="2696"/>
        <pc:sldMkLst>
          <pc:docMk/>
          <pc:sldMk cId="204701622" sldId="283"/>
        </pc:sldMkLst>
      </pc:sldChg>
      <pc:sldChg chg="modSp mod">
        <pc:chgData name="John Parkerson" userId="a7537e9b5e0c8c5e" providerId="LiveId" clId="{172B0CD6-E9C0-4E08-88F7-614916165604}" dt="2023-02-06T16:07:32.758" v="266" actId="113"/>
        <pc:sldMkLst>
          <pc:docMk/>
          <pc:sldMk cId="2123836530" sldId="284"/>
        </pc:sldMkLst>
        <pc:spChg chg="mod">
          <ac:chgData name="John Parkerson" userId="a7537e9b5e0c8c5e" providerId="LiveId" clId="{172B0CD6-E9C0-4E08-88F7-614916165604}" dt="2023-02-06T16:07:32.758" v="266" actId="113"/>
          <ac:spMkLst>
            <pc:docMk/>
            <pc:sldMk cId="2123836530" sldId="284"/>
            <ac:spMk id="3" creationId="{00000000-0000-0000-0000-000000000000}"/>
          </ac:spMkLst>
        </pc:spChg>
      </pc:sldChg>
      <pc:sldChg chg="modSp mod">
        <pc:chgData name="John Parkerson" userId="a7537e9b5e0c8c5e" providerId="LiveId" clId="{172B0CD6-E9C0-4E08-88F7-614916165604}" dt="2023-02-06T15:32:14.736" v="21" actId="14100"/>
        <pc:sldMkLst>
          <pc:docMk/>
          <pc:sldMk cId="364695104" sldId="285"/>
        </pc:sldMkLst>
        <pc:spChg chg="mod">
          <ac:chgData name="John Parkerson" userId="a7537e9b5e0c8c5e" providerId="LiveId" clId="{172B0CD6-E9C0-4E08-88F7-614916165604}" dt="2023-02-06T15:31:59.823" v="19" actId="255"/>
          <ac:spMkLst>
            <pc:docMk/>
            <pc:sldMk cId="364695104" sldId="285"/>
            <ac:spMk id="2" creationId="{00000000-0000-0000-0000-000000000000}"/>
          </ac:spMkLst>
        </pc:spChg>
        <pc:picChg chg="mod">
          <ac:chgData name="John Parkerson" userId="a7537e9b5e0c8c5e" providerId="LiveId" clId="{172B0CD6-E9C0-4E08-88F7-614916165604}" dt="2023-02-06T15:32:14.736" v="21" actId="14100"/>
          <ac:picMkLst>
            <pc:docMk/>
            <pc:sldMk cId="364695104" sldId="285"/>
            <ac:picMk id="4" creationId="{00000000-0000-0000-0000-000000000000}"/>
          </ac:picMkLst>
        </pc:picChg>
      </pc:sldChg>
      <pc:sldChg chg="modSp mod">
        <pc:chgData name="John Parkerson" userId="a7537e9b5e0c8c5e" providerId="LiveId" clId="{172B0CD6-E9C0-4E08-88F7-614916165604}" dt="2023-02-06T15:41:01.726" v="90" actId="14100"/>
        <pc:sldMkLst>
          <pc:docMk/>
          <pc:sldMk cId="657772183" sldId="287"/>
        </pc:sldMkLst>
        <pc:spChg chg="mod">
          <ac:chgData name="John Parkerson" userId="a7537e9b5e0c8c5e" providerId="LiveId" clId="{172B0CD6-E9C0-4E08-88F7-614916165604}" dt="2023-02-06T15:41:01.726" v="90" actId="14100"/>
          <ac:spMkLst>
            <pc:docMk/>
            <pc:sldMk cId="657772183" sldId="287"/>
            <ac:spMk id="2" creationId="{00000000-0000-0000-0000-000000000000}"/>
          </ac:spMkLst>
        </pc:spChg>
      </pc:sldChg>
      <pc:sldChg chg="modSp mod">
        <pc:chgData name="John Parkerson" userId="a7537e9b5e0c8c5e" providerId="LiveId" clId="{172B0CD6-E9C0-4E08-88F7-614916165604}" dt="2023-02-06T15:37:42.633" v="89" actId="14100"/>
        <pc:sldMkLst>
          <pc:docMk/>
          <pc:sldMk cId="1548321613" sldId="288"/>
        </pc:sldMkLst>
        <pc:spChg chg="mod">
          <ac:chgData name="John Parkerson" userId="a7537e9b5e0c8c5e" providerId="LiveId" clId="{172B0CD6-E9C0-4E08-88F7-614916165604}" dt="2023-02-06T15:37:42.633" v="89" actId="14100"/>
          <ac:spMkLst>
            <pc:docMk/>
            <pc:sldMk cId="1548321613" sldId="288"/>
            <ac:spMk id="3" creationId="{00000000-0000-0000-0000-000000000000}"/>
          </ac:spMkLst>
        </pc:spChg>
      </pc:sldChg>
      <pc:sldChg chg="new del">
        <pc:chgData name="John Parkerson" userId="a7537e9b5e0c8c5e" providerId="LiveId" clId="{172B0CD6-E9C0-4E08-88F7-614916165604}" dt="2023-02-06T15:46:27.485" v="100" actId="2696"/>
        <pc:sldMkLst>
          <pc:docMk/>
          <pc:sldMk cId="2423217961" sldId="289"/>
        </pc:sldMkLst>
      </pc:sldChg>
      <pc:sldChg chg="new del">
        <pc:chgData name="John Parkerson" userId="a7537e9b5e0c8c5e" providerId="LiveId" clId="{172B0CD6-E9C0-4E08-88F7-614916165604}" dt="2023-02-06T15:48:58.772" v="106" actId="2696"/>
        <pc:sldMkLst>
          <pc:docMk/>
          <pc:sldMk cId="2840752098" sldId="289"/>
        </pc:sldMkLst>
      </pc:sldChg>
      <pc:sldChg chg="del">
        <pc:chgData name="John Parkerson" userId="a7537e9b5e0c8c5e" providerId="LiveId" clId="{172B0CD6-E9C0-4E08-88F7-614916165604}" dt="2023-02-06T15:26:48.769" v="4" actId="2696"/>
        <pc:sldMkLst>
          <pc:docMk/>
          <pc:sldMk cId="2360215036" sldId="292"/>
        </pc:sldMkLst>
      </pc:sldChg>
      <pc:sldChg chg="modSp add mod">
        <pc:chgData name="John Parkerson" userId="a7537e9b5e0c8c5e" providerId="LiveId" clId="{172B0CD6-E9C0-4E08-88F7-614916165604}" dt="2023-02-06T15:49:54.072" v="110" actId="1076"/>
        <pc:sldMkLst>
          <pc:docMk/>
          <pc:sldMk cId="0" sldId="325"/>
        </pc:sldMkLst>
        <pc:spChg chg="mod">
          <ac:chgData name="John Parkerson" userId="a7537e9b5e0c8c5e" providerId="LiveId" clId="{172B0CD6-E9C0-4E08-88F7-614916165604}" dt="2023-02-06T15:49:33.550" v="109" actId="14100"/>
          <ac:spMkLst>
            <pc:docMk/>
            <pc:sldMk cId="0" sldId="325"/>
            <ac:spMk id="43010" creationId="{00000000-0000-0000-0000-000000000000}"/>
          </ac:spMkLst>
        </pc:spChg>
        <pc:picChg chg="mod">
          <ac:chgData name="John Parkerson" userId="a7537e9b5e0c8c5e" providerId="LiveId" clId="{172B0CD6-E9C0-4E08-88F7-614916165604}" dt="2023-02-06T15:49:54.072" v="110" actId="1076"/>
          <ac:picMkLst>
            <pc:docMk/>
            <pc:sldMk cId="0" sldId="325"/>
            <ac:picMk id="5" creationId="{00000000-0000-0000-0000-000000000000}"/>
          </ac:picMkLst>
        </pc:picChg>
      </pc:sldChg>
      <pc:sldChg chg="modSp new mod">
        <pc:chgData name="John Parkerson" userId="a7537e9b5e0c8c5e" providerId="LiveId" clId="{172B0CD6-E9C0-4E08-88F7-614916165604}" dt="2023-02-06T16:07:16.776" v="265" actId="255"/>
        <pc:sldMkLst>
          <pc:docMk/>
          <pc:sldMk cId="1652601287" sldId="326"/>
        </pc:sldMkLst>
        <pc:spChg chg="mod">
          <ac:chgData name="John Parkerson" userId="a7537e9b5e0c8c5e" providerId="LiveId" clId="{172B0CD6-E9C0-4E08-88F7-614916165604}" dt="2023-02-06T16:07:16.776" v="265" actId="255"/>
          <ac:spMkLst>
            <pc:docMk/>
            <pc:sldMk cId="1652601287" sldId="326"/>
            <ac:spMk id="2" creationId="{033CAB0C-A56A-A49A-4658-9847F313EAAA}"/>
          </ac:spMkLst>
        </pc:spChg>
        <pc:spChg chg="mod">
          <ac:chgData name="John Parkerson" userId="a7537e9b5e0c8c5e" providerId="LiveId" clId="{172B0CD6-E9C0-4E08-88F7-614916165604}" dt="2023-02-06T16:06:50.934" v="264" actId="20577"/>
          <ac:spMkLst>
            <pc:docMk/>
            <pc:sldMk cId="1652601287" sldId="326"/>
            <ac:spMk id="3" creationId="{4F6269C7-0F1B-03D7-9374-A63CD7FAC017}"/>
          </ac:spMkLst>
        </pc:spChg>
      </pc:sldChg>
    </pc:docChg>
  </pc:docChgLst>
  <pc:docChgLst>
    <pc:chgData name="John Parkerson" userId="a7537e9b5e0c8c5e" providerId="LiveId" clId="{4A07E266-B8BF-4A29-A9B8-6FB2A01280E2}"/>
    <pc:docChg chg="custSel addSld delSld modSld sldOrd">
      <pc:chgData name="John Parkerson" userId="a7537e9b5e0c8c5e" providerId="LiveId" clId="{4A07E266-B8BF-4A29-A9B8-6FB2A01280E2}" dt="2023-09-26T20:47:09.953" v="1040" actId="2696"/>
      <pc:docMkLst>
        <pc:docMk/>
      </pc:docMkLst>
      <pc:sldChg chg="del">
        <pc:chgData name="John Parkerson" userId="a7537e9b5e0c8c5e" providerId="LiveId" clId="{4A07E266-B8BF-4A29-A9B8-6FB2A01280E2}" dt="2023-09-26T20:47:09.953" v="1040" actId="2696"/>
        <pc:sldMkLst>
          <pc:docMk/>
          <pc:sldMk cId="1058702081" sldId="257"/>
        </pc:sldMkLst>
      </pc:sldChg>
      <pc:sldChg chg="modSp mod">
        <pc:chgData name="John Parkerson" userId="a7537e9b5e0c8c5e" providerId="LiveId" clId="{4A07E266-B8BF-4A29-A9B8-6FB2A01280E2}" dt="2023-09-26T19:34:58.069" v="1" actId="20577"/>
        <pc:sldMkLst>
          <pc:docMk/>
          <pc:sldMk cId="364695104" sldId="285"/>
        </pc:sldMkLst>
        <pc:spChg chg="mod">
          <ac:chgData name="John Parkerson" userId="a7537e9b5e0c8c5e" providerId="LiveId" clId="{4A07E266-B8BF-4A29-A9B8-6FB2A01280E2}" dt="2023-09-26T19:34:58.069" v="1" actId="20577"/>
          <ac:spMkLst>
            <pc:docMk/>
            <pc:sldMk cId="364695104" sldId="285"/>
            <ac:spMk id="2" creationId="{00000000-0000-0000-0000-000000000000}"/>
          </ac:spMkLst>
        </pc:spChg>
      </pc:sldChg>
      <pc:sldChg chg="new">
        <pc:chgData name="John Parkerson" userId="a7537e9b5e0c8c5e" providerId="LiveId" clId="{4A07E266-B8BF-4A29-A9B8-6FB2A01280E2}" dt="2023-09-26T19:33:33.952" v="0" actId="680"/>
        <pc:sldMkLst>
          <pc:docMk/>
          <pc:sldMk cId="1946411013" sldId="327"/>
        </pc:sldMkLst>
      </pc:sldChg>
      <pc:sldChg chg="modSp new mod ord">
        <pc:chgData name="John Parkerson" userId="a7537e9b5e0c8c5e" providerId="LiveId" clId="{4A07E266-B8BF-4A29-A9B8-6FB2A01280E2}" dt="2023-09-26T20:11:05.449" v="734" actId="14100"/>
        <pc:sldMkLst>
          <pc:docMk/>
          <pc:sldMk cId="372244745" sldId="328"/>
        </pc:sldMkLst>
        <pc:spChg chg="mod">
          <ac:chgData name="John Parkerson" userId="a7537e9b5e0c8c5e" providerId="LiveId" clId="{4A07E266-B8BF-4A29-A9B8-6FB2A01280E2}" dt="2023-09-26T20:10:43.781" v="731" actId="14100"/>
          <ac:spMkLst>
            <pc:docMk/>
            <pc:sldMk cId="372244745" sldId="328"/>
            <ac:spMk id="2" creationId="{155C1D0B-E2FD-68FB-9153-2E4EE47044FE}"/>
          </ac:spMkLst>
        </pc:spChg>
        <pc:spChg chg="mod">
          <ac:chgData name="John Parkerson" userId="a7537e9b5e0c8c5e" providerId="LiveId" clId="{4A07E266-B8BF-4A29-A9B8-6FB2A01280E2}" dt="2023-09-26T20:11:05.449" v="734" actId="14100"/>
          <ac:spMkLst>
            <pc:docMk/>
            <pc:sldMk cId="372244745" sldId="328"/>
            <ac:spMk id="3" creationId="{70EE4828-FAF1-D711-7819-53C07E4AA774}"/>
          </ac:spMkLst>
        </pc:spChg>
      </pc:sldChg>
      <pc:sldChg chg="new del">
        <pc:chgData name="John Parkerson" userId="a7537e9b5e0c8c5e" providerId="LiveId" clId="{4A07E266-B8BF-4A29-A9B8-6FB2A01280E2}" dt="2023-09-26T19:53:09.953" v="305" actId="2696"/>
        <pc:sldMkLst>
          <pc:docMk/>
          <pc:sldMk cId="314056136" sldId="329"/>
        </pc:sldMkLst>
      </pc:sldChg>
      <pc:sldChg chg="modSp new mod">
        <pc:chgData name="John Parkerson" userId="a7537e9b5e0c8c5e" providerId="LiveId" clId="{4A07E266-B8BF-4A29-A9B8-6FB2A01280E2}" dt="2023-09-26T20:17:52.999" v="817" actId="20577"/>
        <pc:sldMkLst>
          <pc:docMk/>
          <pc:sldMk cId="2837587039" sldId="329"/>
        </pc:sldMkLst>
        <pc:spChg chg="mod">
          <ac:chgData name="John Parkerson" userId="a7537e9b5e0c8c5e" providerId="LiveId" clId="{4A07E266-B8BF-4A29-A9B8-6FB2A01280E2}" dt="2023-09-26T20:04:39.940" v="695"/>
          <ac:spMkLst>
            <pc:docMk/>
            <pc:sldMk cId="2837587039" sldId="329"/>
            <ac:spMk id="2" creationId="{B433A3F1-6847-ED8A-FB1E-7D992E8BC6E8}"/>
          </ac:spMkLst>
        </pc:spChg>
        <pc:spChg chg="mod">
          <ac:chgData name="John Parkerson" userId="a7537e9b5e0c8c5e" providerId="LiveId" clId="{4A07E266-B8BF-4A29-A9B8-6FB2A01280E2}" dt="2023-09-26T20:17:52.999" v="817" actId="20577"/>
          <ac:spMkLst>
            <pc:docMk/>
            <pc:sldMk cId="2837587039" sldId="329"/>
            <ac:spMk id="3" creationId="{2A3E47CA-234C-D45D-E4B2-192EFBDFFFA9}"/>
          </ac:spMkLst>
        </pc:spChg>
      </pc:sldChg>
      <pc:sldChg chg="modSp new mod">
        <pc:chgData name="John Parkerson" userId="a7537e9b5e0c8c5e" providerId="LiveId" clId="{4A07E266-B8BF-4A29-A9B8-6FB2A01280E2}" dt="2023-09-26T20:25:07.055" v="861" actId="20577"/>
        <pc:sldMkLst>
          <pc:docMk/>
          <pc:sldMk cId="1558584087" sldId="330"/>
        </pc:sldMkLst>
        <pc:spChg chg="mod">
          <ac:chgData name="John Parkerson" userId="a7537e9b5e0c8c5e" providerId="LiveId" clId="{4A07E266-B8BF-4A29-A9B8-6FB2A01280E2}" dt="2023-09-26T20:19:07.378" v="834" actId="14100"/>
          <ac:spMkLst>
            <pc:docMk/>
            <pc:sldMk cId="1558584087" sldId="330"/>
            <ac:spMk id="2" creationId="{27036A78-1672-9384-144D-B8F372CC732B}"/>
          </ac:spMkLst>
        </pc:spChg>
        <pc:spChg chg="mod">
          <ac:chgData name="John Parkerson" userId="a7537e9b5e0c8c5e" providerId="LiveId" clId="{4A07E266-B8BF-4A29-A9B8-6FB2A01280E2}" dt="2023-09-26T20:25:07.055" v="861" actId="20577"/>
          <ac:spMkLst>
            <pc:docMk/>
            <pc:sldMk cId="1558584087" sldId="330"/>
            <ac:spMk id="3" creationId="{FCC55C2A-50E5-38B8-BC49-71D4E758750A}"/>
          </ac:spMkLst>
        </pc:spChg>
      </pc:sldChg>
      <pc:sldChg chg="modSp new mod">
        <pc:chgData name="John Parkerson" userId="a7537e9b5e0c8c5e" providerId="LiveId" clId="{4A07E266-B8BF-4A29-A9B8-6FB2A01280E2}" dt="2023-09-26T20:31:26.859" v="982" actId="14100"/>
        <pc:sldMkLst>
          <pc:docMk/>
          <pc:sldMk cId="1524938425" sldId="331"/>
        </pc:sldMkLst>
        <pc:spChg chg="mod">
          <ac:chgData name="John Parkerson" userId="a7537e9b5e0c8c5e" providerId="LiveId" clId="{4A07E266-B8BF-4A29-A9B8-6FB2A01280E2}" dt="2023-09-26T20:26:21.764" v="874" actId="14100"/>
          <ac:spMkLst>
            <pc:docMk/>
            <pc:sldMk cId="1524938425" sldId="331"/>
            <ac:spMk id="2" creationId="{9D81EA01-8A62-9158-25D7-A1F73A635880}"/>
          </ac:spMkLst>
        </pc:spChg>
        <pc:spChg chg="mod">
          <ac:chgData name="John Parkerson" userId="a7537e9b5e0c8c5e" providerId="LiveId" clId="{4A07E266-B8BF-4A29-A9B8-6FB2A01280E2}" dt="2023-09-26T20:31:26.859" v="982" actId="14100"/>
          <ac:spMkLst>
            <pc:docMk/>
            <pc:sldMk cId="1524938425" sldId="331"/>
            <ac:spMk id="3" creationId="{19270FC2-9628-F3C2-3A12-FF78E5ACC3C5}"/>
          </ac:spMkLst>
        </pc:spChg>
      </pc:sldChg>
      <pc:sldChg chg="modSp new mod">
        <pc:chgData name="John Parkerson" userId="a7537e9b5e0c8c5e" providerId="LiveId" clId="{4A07E266-B8BF-4A29-A9B8-6FB2A01280E2}" dt="2023-09-26T20:46:39.702" v="1038" actId="255"/>
        <pc:sldMkLst>
          <pc:docMk/>
          <pc:sldMk cId="561688897" sldId="332"/>
        </pc:sldMkLst>
        <pc:spChg chg="mod">
          <ac:chgData name="John Parkerson" userId="a7537e9b5e0c8c5e" providerId="LiveId" clId="{4A07E266-B8BF-4A29-A9B8-6FB2A01280E2}" dt="2023-09-26T20:32:13.148" v="997" actId="207"/>
          <ac:spMkLst>
            <pc:docMk/>
            <pc:sldMk cId="561688897" sldId="332"/>
            <ac:spMk id="2" creationId="{02AE7B46-D890-B758-2517-D7D21D65B3DC}"/>
          </ac:spMkLst>
        </pc:spChg>
        <pc:spChg chg="mod">
          <ac:chgData name="John Parkerson" userId="a7537e9b5e0c8c5e" providerId="LiveId" clId="{4A07E266-B8BF-4A29-A9B8-6FB2A01280E2}" dt="2023-09-26T20:46:39.702" v="1038" actId="255"/>
          <ac:spMkLst>
            <pc:docMk/>
            <pc:sldMk cId="561688897" sldId="332"/>
            <ac:spMk id="3" creationId="{DECDE32B-3717-E2E8-024F-6BC7C8C7D03F}"/>
          </ac:spMkLst>
        </pc:spChg>
      </pc:sldChg>
      <pc:sldChg chg="modSp new mod">
        <pc:chgData name="John Parkerson" userId="a7537e9b5e0c8c5e" providerId="LiveId" clId="{4A07E266-B8BF-4A29-A9B8-6FB2A01280E2}" dt="2023-09-26T20:46:50.463" v="1039" actId="255"/>
        <pc:sldMkLst>
          <pc:docMk/>
          <pc:sldMk cId="430360119" sldId="333"/>
        </pc:sldMkLst>
        <pc:spChg chg="mod">
          <ac:chgData name="John Parkerson" userId="a7537e9b5e0c8c5e" providerId="LiveId" clId="{4A07E266-B8BF-4A29-A9B8-6FB2A01280E2}" dt="2023-09-26T20:46:50.463" v="1039" actId="255"/>
          <ac:spMkLst>
            <pc:docMk/>
            <pc:sldMk cId="430360119" sldId="333"/>
            <ac:spMk id="3" creationId="{C78D6C2B-980C-38C4-CC1E-DEC22A9B7B48}"/>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End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vert="horz"/>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pic>
        <p:nvPicPr>
          <p:cNvPr id="4" name="Picture 3"/>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0" y="23192"/>
            <a:ext cx="8940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userDrawn="1"/>
        </p:nvGrpSpPr>
        <p:grpSpPr bwMode="auto">
          <a:xfrm>
            <a:off x="76200" y="6360214"/>
            <a:ext cx="8991600" cy="438150"/>
            <a:chOff x="76200" y="6326997"/>
            <a:chExt cx="8991600" cy="438912"/>
          </a:xfrm>
        </p:grpSpPr>
        <p:pic>
          <p:nvPicPr>
            <p:cNvPr id="6" name="Picture 5"/>
            <p:cNvPicPr>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086600" y="6331347"/>
              <a:ext cx="19812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ddresses.jpg"/>
            <p:cNvPicPr>
              <a:picLocks/>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6200" y="6326997"/>
              <a:ext cx="6934200" cy="43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2935535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854075"/>
          </a:xfrm>
          <a:prstGeom prst="rect">
            <a:avLst/>
          </a:prstGeom>
        </p:spPr>
        <p:txBody>
          <a:bodyPr vert="horz"/>
          <a:lstStyle/>
          <a:p>
            <a:r>
              <a:rPr lang="en-US"/>
              <a:t>Click to edit Master title style</a:t>
            </a:r>
          </a:p>
        </p:txBody>
      </p:sp>
      <p:sp>
        <p:nvSpPr>
          <p:cNvPr id="3" name="Content Placeholder 2"/>
          <p:cNvSpPr>
            <a:spLocks noGrp="1"/>
          </p:cNvSpPr>
          <p:nvPr>
            <p:ph idx="1"/>
          </p:nvPr>
        </p:nvSpPr>
        <p:spPr>
          <a:xfrm>
            <a:off x="457200" y="2027237"/>
            <a:ext cx="8229600" cy="4221163"/>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0" y="36444"/>
            <a:ext cx="89408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userDrawn="1"/>
        </p:nvGrpSpPr>
        <p:grpSpPr bwMode="auto">
          <a:xfrm>
            <a:off x="76200" y="6370154"/>
            <a:ext cx="8991600" cy="438150"/>
            <a:chOff x="76200" y="6326997"/>
            <a:chExt cx="8991600" cy="438912"/>
          </a:xfrm>
        </p:grpSpPr>
        <p:pic>
          <p:nvPicPr>
            <p:cNvPr id="6" name="Picture 5"/>
            <p:cNvPicPr>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086600" y="6331347"/>
              <a:ext cx="19812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ddresses.jpg"/>
            <p:cNvPicPr>
              <a:picLocks/>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6200" y="6326997"/>
              <a:ext cx="6934200" cy="43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46549301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854075"/>
          </a:xfrm>
          <a:prstGeom prst="rect">
            <a:avLst/>
          </a:prstGeom>
        </p:spPr>
        <p:txBody>
          <a:bodyPr vert="horz"/>
          <a:lstStyle/>
          <a:p>
            <a:r>
              <a:rPr lang="en-US"/>
              <a:t>Click to edit Master title style</a:t>
            </a:r>
          </a:p>
        </p:txBody>
      </p:sp>
      <p:sp>
        <p:nvSpPr>
          <p:cNvPr id="3" name="Content Placeholder 2"/>
          <p:cNvSpPr>
            <a:spLocks noGrp="1"/>
          </p:cNvSpPr>
          <p:nvPr>
            <p:ph idx="1"/>
          </p:nvPr>
        </p:nvSpPr>
        <p:spPr>
          <a:xfrm>
            <a:off x="457200" y="2027237"/>
            <a:ext cx="8229600" cy="4221163"/>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p:cNvGrpSpPr>
            <a:grpSpLocks/>
          </p:cNvGrpSpPr>
          <p:nvPr userDrawn="1"/>
        </p:nvGrpSpPr>
        <p:grpSpPr bwMode="auto">
          <a:xfrm>
            <a:off x="76200" y="6370154"/>
            <a:ext cx="8991600" cy="438150"/>
            <a:chOff x="76200" y="6326997"/>
            <a:chExt cx="8991600" cy="438912"/>
          </a:xfrm>
        </p:grpSpPr>
        <p:pic>
          <p:nvPicPr>
            <p:cNvPr id="6" name="Picture 5"/>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86600" y="6331347"/>
              <a:ext cx="19812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ddresses.jpg"/>
            <p:cNvPicPr>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200" y="6326997"/>
              <a:ext cx="6934200" cy="43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170807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082675"/>
          </a:xfrm>
          <a:prstGeom prst="rect">
            <a:avLst/>
          </a:prstGeom>
        </p:spPr>
        <p:txBody>
          <a:bodyPr vert="horz"/>
          <a:lstStyle/>
          <a:p>
            <a:r>
              <a:rPr lang="en-US"/>
              <a:t>Click to edit Master title style</a:t>
            </a:r>
            <a:endParaRPr lang="en-US" dirty="0"/>
          </a:p>
        </p:txBody>
      </p:sp>
      <p:sp>
        <p:nvSpPr>
          <p:cNvPr id="3" name="Content Placeholder 2"/>
          <p:cNvSpPr>
            <a:spLocks noGrp="1"/>
          </p:cNvSpPr>
          <p:nvPr>
            <p:ph idx="1"/>
          </p:nvPr>
        </p:nvSpPr>
        <p:spPr>
          <a:xfrm>
            <a:off x="457200" y="1676400"/>
            <a:ext cx="8229600" cy="4648200"/>
          </a:xfrm>
          <a:prstGeom prst="rect">
            <a:avLst/>
          </a:prstGeom>
        </p:spPr>
        <p:txBody>
          <a:bodyPr vert="horz"/>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5572367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Divider slide">
    <p:spTree>
      <p:nvGrpSpPr>
        <p:cNvPr id="1" name=""/>
        <p:cNvGrpSpPr/>
        <p:nvPr/>
      </p:nvGrpSpPr>
      <p:grpSpPr>
        <a:xfrm>
          <a:off x="0" y="0"/>
          <a:ext cx="0" cy="0"/>
          <a:chOff x="0" y="0"/>
          <a:chExt cx="0" cy="0"/>
        </a:xfrm>
      </p:grpSpPr>
      <p:sp>
        <p:nvSpPr>
          <p:cNvPr id="2" name="Title 1"/>
          <p:cNvSpPr>
            <a:spLocks noGrp="1"/>
          </p:cNvSpPr>
          <p:nvPr>
            <p:ph type="title"/>
          </p:nvPr>
        </p:nvSpPr>
        <p:spPr>
          <a:xfrm>
            <a:off x="722313" y="2795587"/>
            <a:ext cx="7772400" cy="1362075"/>
          </a:xfrm>
          <a:prstGeom prst="rect">
            <a:avLst/>
          </a:prstGeom>
        </p:spPr>
        <p:txBody>
          <a:bodyPr vert="horz"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1295400"/>
            <a:ext cx="7772400" cy="1500187"/>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02506068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60438"/>
          </a:xfrm>
          <a:prstGeom prst="rect">
            <a:avLst/>
          </a:prstGeom>
        </p:spPr>
        <p:txBody>
          <a:bodyPr vert="horz"/>
          <a:lstStyle/>
          <a:p>
            <a:r>
              <a:rPr lang="en-US"/>
              <a:t>Click to edit Master title style</a:t>
            </a:r>
            <a:endParaRPr lang="en-US" dirty="0"/>
          </a:p>
        </p:txBody>
      </p:sp>
      <p:sp>
        <p:nvSpPr>
          <p:cNvPr id="3" name="Content Placeholder 2"/>
          <p:cNvSpPr>
            <a:spLocks noGrp="1"/>
          </p:cNvSpPr>
          <p:nvPr>
            <p:ph sz="half" idx="1"/>
          </p:nvPr>
        </p:nvSpPr>
        <p:spPr>
          <a:xfrm>
            <a:off x="457200" y="1447800"/>
            <a:ext cx="4038600" cy="472440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47800"/>
            <a:ext cx="4038600" cy="472440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p:cNvGrpSpPr>
            <a:grpSpLocks/>
          </p:cNvGrpSpPr>
          <p:nvPr userDrawn="1"/>
        </p:nvGrpSpPr>
        <p:grpSpPr bwMode="auto">
          <a:xfrm>
            <a:off x="76200" y="6374296"/>
            <a:ext cx="8991600" cy="438150"/>
            <a:chOff x="76200" y="6326997"/>
            <a:chExt cx="8991600" cy="438912"/>
          </a:xfrm>
        </p:grpSpPr>
        <p:pic>
          <p:nvPicPr>
            <p:cNvPr id="6" name="Picture 5"/>
            <p:cNvPicPr>
              <a:picLocks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086600" y="6331347"/>
              <a:ext cx="19812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ddresses.jpg"/>
            <p:cNvPicPr>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200" y="6326997"/>
              <a:ext cx="6934200" cy="43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17596192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60438"/>
          </a:xfrm>
          <a:prstGeom prst="rect">
            <a:avLst/>
          </a:prstGeom>
        </p:spPr>
        <p:txBody>
          <a:bodyPr vert="horz"/>
          <a:lstStyle/>
          <a:p>
            <a:r>
              <a:rPr lang="en-US"/>
              <a:t>Click to edit Master title style</a:t>
            </a:r>
            <a:endParaRPr lang="en-US" dirty="0"/>
          </a:p>
        </p:txBody>
      </p:sp>
      <p:sp>
        <p:nvSpPr>
          <p:cNvPr id="3" name="Content Placeholder 2"/>
          <p:cNvSpPr>
            <a:spLocks noGrp="1"/>
          </p:cNvSpPr>
          <p:nvPr>
            <p:ph sz="half" idx="1"/>
          </p:nvPr>
        </p:nvSpPr>
        <p:spPr>
          <a:xfrm>
            <a:off x="457200" y="1447800"/>
            <a:ext cx="4038600" cy="472440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47800"/>
            <a:ext cx="4038600" cy="4724400"/>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9615181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767678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66104705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eldias">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0396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84" r:id="rId3"/>
    <p:sldLayoutId id="2147483672" r:id="rId4"/>
    <p:sldLayoutId id="2147483651" r:id="rId5"/>
    <p:sldLayoutId id="2147483652" r:id="rId6"/>
    <p:sldLayoutId id="2147483674" r:id="rId7"/>
    <p:sldLayoutId id="2147483655" r:id="rId8"/>
    <p:sldLayoutId id="2147483673" r:id="rId9"/>
    <p:sldLayoutId id="2147483685" r:id="rId10"/>
  </p:sldLayoutIdLst>
  <p:transition/>
  <p:txStyles>
    <p:titleStyle>
      <a:lvl1pPr marL="79375" indent="-79375" algn="l" rtl="0" eaLnBrk="1" fontAlgn="base" hangingPunct="1">
        <a:spcBef>
          <a:spcPct val="0"/>
        </a:spcBef>
        <a:spcAft>
          <a:spcPct val="0"/>
        </a:spcAft>
        <a:defRPr sz="2800">
          <a:solidFill>
            <a:srgbClr val="003050"/>
          </a:solidFill>
          <a:latin typeface="+mj-lt"/>
          <a:ea typeface="+mj-ea"/>
          <a:cs typeface="+mj-cs"/>
          <a:sym typeface="Gotham-Book" charset="0"/>
        </a:defRPr>
      </a:lvl1pPr>
      <a:lvl2pPr marL="79375" indent="-793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2pPr>
      <a:lvl3pPr marL="79375" indent="-793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3pPr>
      <a:lvl4pPr marL="79375" indent="-793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4pPr>
      <a:lvl5pPr marL="79375" indent="-793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5pPr>
      <a:lvl6pPr marL="5365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6pPr>
      <a:lvl7pPr marL="9937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7pPr>
      <a:lvl8pPr marL="14509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8pPr>
      <a:lvl9pPr marL="1908175" algn="l" rtl="0" eaLnBrk="1" fontAlgn="base" hangingPunct="1">
        <a:spcBef>
          <a:spcPct val="0"/>
        </a:spcBef>
        <a:spcAft>
          <a:spcPct val="0"/>
        </a:spcAft>
        <a:defRPr sz="2800">
          <a:solidFill>
            <a:srgbClr val="003050"/>
          </a:solidFill>
          <a:latin typeface="Gotham-Book" charset="0"/>
          <a:ea typeface="ヒラギノ角ゴ ProN W3" charset="0"/>
          <a:cs typeface="ヒラギノ角ゴ ProN W3" charset="0"/>
          <a:sym typeface="Gotham-Book" charset="0"/>
        </a:defRPr>
      </a:lvl9pPr>
    </p:titleStyle>
    <p:bodyStyle>
      <a:lvl1pPr marL="422275" indent="-342900" algn="l" rtl="0" eaLnBrk="1" fontAlgn="base" hangingPunct="1">
        <a:spcBef>
          <a:spcPts val="800"/>
        </a:spcBef>
        <a:spcAft>
          <a:spcPct val="0"/>
        </a:spcAft>
        <a:buClr>
          <a:srgbClr val="003060"/>
        </a:buClr>
        <a:buSzPct val="100000"/>
        <a:buFont typeface="Thonburi" charset="0"/>
        <a:buChar char="•"/>
        <a:defRPr sz="3200">
          <a:solidFill>
            <a:srgbClr val="003060"/>
          </a:solidFill>
          <a:latin typeface="+mn-lt"/>
          <a:ea typeface="+mn-ea"/>
          <a:cs typeface="+mn-cs"/>
          <a:sym typeface="Lucida Grande" charset="0"/>
        </a:defRPr>
      </a:lvl1pPr>
      <a:lvl2pPr marL="822325" indent="-285750" algn="l" rtl="0" eaLnBrk="1" fontAlgn="base" hangingPunct="1">
        <a:spcBef>
          <a:spcPts val="700"/>
        </a:spcBef>
        <a:spcAft>
          <a:spcPct val="0"/>
        </a:spcAft>
        <a:buClr>
          <a:srgbClr val="003060"/>
        </a:buClr>
        <a:buSzPct val="100000"/>
        <a:buFont typeface="Thonburi" charset="0"/>
        <a:buChar char="–"/>
        <a:defRPr sz="2800">
          <a:solidFill>
            <a:srgbClr val="003060"/>
          </a:solidFill>
          <a:latin typeface="+mn-lt"/>
          <a:ea typeface="+mn-ea"/>
          <a:cs typeface="+mn-cs"/>
          <a:sym typeface="Lucida Grande" charset="0"/>
        </a:defRPr>
      </a:lvl2pPr>
      <a:lvl3pPr marL="1222375" indent="-228600" algn="l" rtl="0" eaLnBrk="1" fontAlgn="base" hangingPunct="1">
        <a:spcBef>
          <a:spcPts val="600"/>
        </a:spcBef>
        <a:spcAft>
          <a:spcPct val="0"/>
        </a:spcAft>
        <a:buClr>
          <a:srgbClr val="003060"/>
        </a:buClr>
        <a:buSzPct val="100000"/>
        <a:buFont typeface="Thonburi" charset="0"/>
        <a:buChar char="•"/>
        <a:defRPr sz="2400">
          <a:solidFill>
            <a:srgbClr val="003060"/>
          </a:solidFill>
          <a:latin typeface="+mn-lt"/>
          <a:ea typeface="+mn-ea"/>
          <a:cs typeface="+mn-cs"/>
          <a:sym typeface="Lucida Grande" charset="0"/>
        </a:defRPr>
      </a:lvl3pPr>
      <a:lvl4pPr marL="16795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4pPr>
      <a:lvl5pPr marL="21367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5pPr>
      <a:lvl6pPr marL="25939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6pPr>
      <a:lvl7pPr marL="30511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7pPr>
      <a:lvl8pPr marL="35083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8pPr>
      <a:lvl9pPr marL="3965575" indent="-228600" algn="l" rtl="0" eaLnBrk="1" fontAlgn="base" hangingPunct="1">
        <a:spcBef>
          <a:spcPts val="500"/>
        </a:spcBef>
        <a:spcAft>
          <a:spcPct val="0"/>
        </a:spcAft>
        <a:buClr>
          <a:srgbClr val="003060"/>
        </a:buClr>
        <a:buSzPct val="100000"/>
        <a:buFont typeface="Thonburi" charset="0"/>
        <a:buChar char="»"/>
        <a:defRPr sz="2000">
          <a:solidFill>
            <a:srgbClr val="003060"/>
          </a:solidFill>
          <a:latin typeface="+mn-lt"/>
          <a:ea typeface="+mn-ea"/>
          <a:cs typeface="+mn-cs"/>
          <a:sym typeface="Lucida Grand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2133600"/>
          </a:xfrm>
        </p:spPr>
        <p:txBody>
          <a:bodyPr/>
          <a:lstStyle/>
          <a:p>
            <a:pPr algn="ctr"/>
            <a:r>
              <a:rPr lang="en-US" sz="2400" b="1" dirty="0"/>
              <a:t>Guidance on U.S. Market Entry Seminar and webinar hybrid event for Hungarian companies, Budapest, Hungary, September 27, 2023</a:t>
            </a:r>
            <a:br>
              <a:rPr lang="en-US" sz="2400" b="1" dirty="0"/>
            </a:br>
            <a:br>
              <a:rPr lang="en-US" sz="2400" b="1" dirty="0"/>
            </a:br>
            <a:r>
              <a:rPr lang="en-US" sz="3200" b="1" dirty="0"/>
              <a:t>An Introduction to the U.S. Legal Framework</a:t>
            </a:r>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5488" y="3810000"/>
            <a:ext cx="6633023"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69510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C1D0B-E2FD-68FB-9153-2E4EE47044FE}"/>
              </a:ext>
            </a:extLst>
          </p:cNvPr>
          <p:cNvSpPr>
            <a:spLocks noGrp="1"/>
          </p:cNvSpPr>
          <p:nvPr>
            <p:ph type="title"/>
          </p:nvPr>
        </p:nvSpPr>
        <p:spPr>
          <a:xfrm>
            <a:off x="457200" y="990599"/>
            <a:ext cx="8229600" cy="914401"/>
          </a:xfrm>
        </p:spPr>
        <p:txBody>
          <a:bodyPr/>
          <a:lstStyle/>
          <a:p>
            <a:pPr algn="ctr"/>
            <a:r>
              <a:rPr lang="en-US" sz="3600" b="1" dirty="0">
                <a:solidFill>
                  <a:srgbClr val="FF0000"/>
                </a:solidFill>
              </a:rPr>
              <a:t>Visa Developments:  ESTA</a:t>
            </a:r>
            <a:br>
              <a:rPr lang="en-US" sz="3600" b="1" dirty="0">
                <a:solidFill>
                  <a:srgbClr val="FF0000"/>
                </a:solidFill>
              </a:rPr>
            </a:br>
            <a:endParaRPr lang="en-US" sz="3600" b="1" dirty="0">
              <a:solidFill>
                <a:srgbClr val="FF0000"/>
              </a:solidFill>
            </a:endParaRPr>
          </a:p>
        </p:txBody>
      </p:sp>
      <p:sp>
        <p:nvSpPr>
          <p:cNvPr id="3" name="Content Placeholder 2">
            <a:extLst>
              <a:ext uri="{FF2B5EF4-FFF2-40B4-BE49-F238E27FC236}">
                <a16:creationId xmlns:a16="http://schemas.microsoft.com/office/drawing/2014/main" id="{70EE4828-FAF1-D711-7819-53C07E4AA774}"/>
              </a:ext>
            </a:extLst>
          </p:cNvPr>
          <p:cNvSpPr>
            <a:spLocks noGrp="1"/>
          </p:cNvSpPr>
          <p:nvPr>
            <p:ph idx="1"/>
          </p:nvPr>
        </p:nvSpPr>
        <p:spPr>
          <a:xfrm>
            <a:off x="457200" y="1904999"/>
            <a:ext cx="8229600" cy="4343401"/>
          </a:xfrm>
        </p:spPr>
        <p:txBody>
          <a:bodyPr/>
          <a:lstStyle/>
          <a:p>
            <a:r>
              <a:rPr lang="en-US" dirty="0"/>
              <a:t>Visa Waiver Program allows people from 40 countries to travel to the U.S. for business or tourism up to 90 days</a:t>
            </a:r>
          </a:p>
          <a:p>
            <a:pPr lvl="2"/>
            <a:r>
              <a:rPr lang="en-US" dirty="0"/>
              <a:t>Hungary is included</a:t>
            </a:r>
          </a:p>
          <a:p>
            <a:r>
              <a:rPr lang="en-US" dirty="0"/>
              <a:t>CBP implemented the Electronic System for Travel Authorization (ESTA) to collect biographical data and answer VWP questions. </a:t>
            </a:r>
          </a:p>
        </p:txBody>
      </p:sp>
    </p:spTree>
    <p:extLst>
      <p:ext uri="{BB962C8B-B14F-4D97-AF65-F5344CB8AC3E}">
        <p14:creationId xmlns:p14="http://schemas.microsoft.com/office/powerpoint/2010/main" val="37224474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3A3F1-6847-ED8A-FB1E-7D992E8BC6E8}"/>
              </a:ext>
            </a:extLst>
          </p:cNvPr>
          <p:cNvSpPr>
            <a:spLocks noGrp="1"/>
          </p:cNvSpPr>
          <p:nvPr>
            <p:ph type="title"/>
          </p:nvPr>
        </p:nvSpPr>
        <p:spPr>
          <a:xfrm>
            <a:off x="457200" y="990599"/>
            <a:ext cx="8229600" cy="685801"/>
          </a:xfrm>
        </p:spPr>
        <p:txBody>
          <a:bodyPr/>
          <a:lstStyle/>
          <a:p>
            <a:pPr algn="ctr"/>
            <a:r>
              <a:rPr lang="en-US" sz="2800" b="1" dirty="0">
                <a:solidFill>
                  <a:srgbClr val="FF0000"/>
                </a:solidFill>
              </a:rPr>
              <a:t>New U.S. Rules</a:t>
            </a:r>
            <a:endParaRPr lang="en-US" b="1" dirty="0">
              <a:solidFill>
                <a:srgbClr val="FF0000"/>
              </a:solidFill>
            </a:endParaRPr>
          </a:p>
        </p:txBody>
      </p:sp>
      <p:sp>
        <p:nvSpPr>
          <p:cNvPr id="3" name="Content Placeholder 2">
            <a:extLst>
              <a:ext uri="{FF2B5EF4-FFF2-40B4-BE49-F238E27FC236}">
                <a16:creationId xmlns:a16="http://schemas.microsoft.com/office/drawing/2014/main" id="{2A3E47CA-234C-D45D-E4B2-192EFBDFFFA9}"/>
              </a:ext>
            </a:extLst>
          </p:cNvPr>
          <p:cNvSpPr>
            <a:spLocks noGrp="1"/>
          </p:cNvSpPr>
          <p:nvPr>
            <p:ph idx="1"/>
          </p:nvPr>
        </p:nvSpPr>
        <p:spPr>
          <a:xfrm>
            <a:off x="457200" y="1600200"/>
            <a:ext cx="8229600" cy="4318819"/>
          </a:xfrm>
        </p:spPr>
        <p:txBody>
          <a:bodyPr/>
          <a:lstStyle/>
          <a:p>
            <a:pPr marL="79375" indent="0">
              <a:buNone/>
            </a:pPr>
            <a:r>
              <a:rPr lang="en-US" sz="2800" dirty="0"/>
              <a:t>As of August 1, 2023, the U.S. government implemented new rules.  Main changes:</a:t>
            </a:r>
          </a:p>
          <a:p>
            <a:pPr marL="593725" indent="-514350">
              <a:buFont typeface="+mj-lt"/>
              <a:buAutoNum type="arabicPeriod"/>
            </a:pPr>
            <a:r>
              <a:rPr lang="en-US" sz="2400" dirty="0"/>
              <a:t>If Hungarian passport (citizen) but not born in Hungary, then not eligible for ESTA.</a:t>
            </a:r>
          </a:p>
          <a:p>
            <a:pPr marL="593725" indent="-514350">
              <a:buFont typeface="+mj-lt"/>
              <a:buAutoNum type="arabicPeriod"/>
            </a:pPr>
            <a:r>
              <a:rPr lang="en-US" sz="2400" dirty="0"/>
              <a:t>If Hungarian passport and born in Hungary, then can apply for ESTA for only one year.  </a:t>
            </a:r>
          </a:p>
          <a:p>
            <a:pPr marL="857250" lvl="3" indent="0">
              <a:spcBef>
                <a:spcPts val="0"/>
              </a:spcBef>
              <a:buNone/>
            </a:pPr>
            <a:r>
              <a:rPr lang="en-US" dirty="0"/>
              <a:t>  Previously was two years.</a:t>
            </a:r>
            <a:br>
              <a:rPr lang="en-US" sz="1600" dirty="0"/>
            </a:br>
            <a:endParaRPr lang="en-US" sz="1600" dirty="0"/>
          </a:p>
          <a:p>
            <a:pPr marL="514350" lvl="1" indent="-514350">
              <a:spcBef>
                <a:spcPts val="0"/>
              </a:spcBef>
              <a:buFont typeface="+mj-lt"/>
              <a:buAutoNum type="arabicPeriod" startAt="3"/>
            </a:pPr>
            <a:r>
              <a:rPr lang="en-US" sz="2400" dirty="0"/>
              <a:t>The validity of an ESTA for Hungarian passport holders will be limited to a single use.</a:t>
            </a:r>
          </a:p>
          <a:p>
            <a:pPr marL="993775" lvl="2" indent="0">
              <a:buNone/>
            </a:pPr>
            <a:r>
              <a:rPr lang="en-US" sz="2000" dirty="0"/>
              <a:t>Each time enter the U.S., Hungarians must apply for a new                  ESTA.   </a:t>
            </a:r>
          </a:p>
        </p:txBody>
      </p:sp>
    </p:spTree>
    <p:extLst>
      <p:ext uri="{BB962C8B-B14F-4D97-AF65-F5344CB8AC3E}">
        <p14:creationId xmlns:p14="http://schemas.microsoft.com/office/powerpoint/2010/main" val="283758703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36A78-1672-9384-144D-B8F372CC732B}"/>
              </a:ext>
            </a:extLst>
          </p:cNvPr>
          <p:cNvSpPr>
            <a:spLocks noGrp="1"/>
          </p:cNvSpPr>
          <p:nvPr>
            <p:ph type="title"/>
          </p:nvPr>
        </p:nvSpPr>
        <p:spPr>
          <a:xfrm>
            <a:off x="457200" y="990600"/>
            <a:ext cx="8229600" cy="685802"/>
          </a:xfrm>
        </p:spPr>
        <p:txBody>
          <a:bodyPr/>
          <a:lstStyle/>
          <a:p>
            <a:pPr algn="ctr"/>
            <a:r>
              <a:rPr lang="en-US" sz="3200" b="1" dirty="0">
                <a:solidFill>
                  <a:srgbClr val="FF0000"/>
                </a:solidFill>
              </a:rPr>
              <a:t>Taxation</a:t>
            </a:r>
          </a:p>
        </p:txBody>
      </p:sp>
      <p:sp>
        <p:nvSpPr>
          <p:cNvPr id="3" name="Content Placeholder 2">
            <a:extLst>
              <a:ext uri="{FF2B5EF4-FFF2-40B4-BE49-F238E27FC236}">
                <a16:creationId xmlns:a16="http://schemas.microsoft.com/office/drawing/2014/main" id="{FCC55C2A-50E5-38B8-BC49-71D4E758750A}"/>
              </a:ext>
            </a:extLst>
          </p:cNvPr>
          <p:cNvSpPr>
            <a:spLocks noGrp="1"/>
          </p:cNvSpPr>
          <p:nvPr>
            <p:ph idx="1"/>
          </p:nvPr>
        </p:nvSpPr>
        <p:spPr>
          <a:xfrm>
            <a:off x="457200" y="1676401"/>
            <a:ext cx="8229600" cy="4572000"/>
          </a:xfrm>
        </p:spPr>
        <p:txBody>
          <a:bodyPr/>
          <a:lstStyle/>
          <a:p>
            <a:r>
              <a:rPr lang="en-US" sz="2400" dirty="0"/>
              <a:t>Hungary was notified on July 8, 2022, that the United States would terminate its tax treaty with Hungary.</a:t>
            </a:r>
          </a:p>
          <a:p>
            <a:r>
              <a:rPr lang="en-US" sz="2400" dirty="0"/>
              <a:t>For most purposes, the treaty will cease to have effect on January 1, 2024. </a:t>
            </a:r>
          </a:p>
          <a:p>
            <a:r>
              <a:rPr lang="en-US" sz="2400" dirty="0"/>
              <a:t>Treaty benefits enjoyed by individual taxpayers under the U.S.-Hungary Income Tax Treaty will no longer be available once the treaty termination is effective.  As a result, benefits of lower tax rates on certain income (e.g., interest, dividends), exclusion for certain employment income, as well as relief from double taxation would expire with the termination.  This could give rise to double taxation without relief for individual taxpayers.</a:t>
            </a:r>
          </a:p>
        </p:txBody>
      </p:sp>
    </p:spTree>
    <p:extLst>
      <p:ext uri="{BB962C8B-B14F-4D97-AF65-F5344CB8AC3E}">
        <p14:creationId xmlns:p14="http://schemas.microsoft.com/office/powerpoint/2010/main" val="155858408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1EA01-8A62-9158-25D7-A1F73A635880}"/>
              </a:ext>
            </a:extLst>
          </p:cNvPr>
          <p:cNvSpPr>
            <a:spLocks noGrp="1"/>
          </p:cNvSpPr>
          <p:nvPr>
            <p:ph type="title"/>
          </p:nvPr>
        </p:nvSpPr>
        <p:spPr>
          <a:xfrm>
            <a:off x="457200" y="990599"/>
            <a:ext cx="8229600" cy="685801"/>
          </a:xfrm>
        </p:spPr>
        <p:txBody>
          <a:bodyPr/>
          <a:lstStyle/>
          <a:p>
            <a:pPr algn="ctr"/>
            <a:r>
              <a:rPr lang="en-US" b="1" dirty="0">
                <a:solidFill>
                  <a:srgbClr val="FF0000"/>
                </a:solidFill>
              </a:rPr>
              <a:t>continued</a:t>
            </a:r>
          </a:p>
        </p:txBody>
      </p:sp>
      <p:sp>
        <p:nvSpPr>
          <p:cNvPr id="3" name="Content Placeholder 2">
            <a:extLst>
              <a:ext uri="{FF2B5EF4-FFF2-40B4-BE49-F238E27FC236}">
                <a16:creationId xmlns:a16="http://schemas.microsoft.com/office/drawing/2014/main" id="{19270FC2-9628-F3C2-3A12-FF78E5ACC3C5}"/>
              </a:ext>
            </a:extLst>
          </p:cNvPr>
          <p:cNvSpPr>
            <a:spLocks noGrp="1"/>
          </p:cNvSpPr>
          <p:nvPr>
            <p:ph idx="1"/>
          </p:nvPr>
        </p:nvSpPr>
        <p:spPr>
          <a:xfrm>
            <a:off x="457200" y="1600200"/>
            <a:ext cx="8229600" cy="4648201"/>
          </a:xfrm>
        </p:spPr>
        <p:txBody>
          <a:bodyPr/>
          <a:lstStyle/>
          <a:p>
            <a:r>
              <a:rPr lang="en-US" sz="2400" dirty="0"/>
              <a:t>Follows Hungary’s opposition to a global corporate tax overhaul.</a:t>
            </a:r>
          </a:p>
          <a:p>
            <a:r>
              <a:rPr lang="en-US" sz="2400" dirty="0"/>
              <a:t>The EU has been trying to implement unanimously  global minimum corporate tax rules. It seeks to ensure that large multinational companies pay an effective tax rate of 15 percent in the countries in which they operate.  </a:t>
            </a:r>
          </a:p>
          <a:p>
            <a:r>
              <a:rPr lang="en-US" sz="2400" dirty="0"/>
              <a:t>The Hungarian parliament adopted a resolution on June 21 to reject the new rules.  All EU tax directives require unanimity among EU states for implementation.  </a:t>
            </a:r>
          </a:p>
          <a:p>
            <a:r>
              <a:rPr lang="en-US" sz="2400" dirty="0"/>
              <a:t>Hungary’s opposition effectively blocks the directive from being implemented. </a:t>
            </a:r>
          </a:p>
        </p:txBody>
      </p:sp>
    </p:spTree>
    <p:extLst>
      <p:ext uri="{BB962C8B-B14F-4D97-AF65-F5344CB8AC3E}">
        <p14:creationId xmlns:p14="http://schemas.microsoft.com/office/powerpoint/2010/main" val="1524938425"/>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7B46-D890-B758-2517-D7D21D65B3DC}"/>
              </a:ext>
            </a:extLst>
          </p:cNvPr>
          <p:cNvSpPr>
            <a:spLocks noGrp="1"/>
          </p:cNvSpPr>
          <p:nvPr>
            <p:ph type="title"/>
          </p:nvPr>
        </p:nvSpPr>
        <p:spPr>
          <a:xfrm>
            <a:off x="457200" y="990599"/>
            <a:ext cx="8229600" cy="609601"/>
          </a:xfrm>
        </p:spPr>
        <p:txBody>
          <a:bodyPr/>
          <a:lstStyle/>
          <a:p>
            <a:pPr algn="ctr"/>
            <a:r>
              <a:rPr lang="en-US" b="1" dirty="0">
                <a:solidFill>
                  <a:srgbClr val="FF0000"/>
                </a:solidFill>
              </a:rPr>
              <a:t>continued</a:t>
            </a:r>
          </a:p>
        </p:txBody>
      </p:sp>
      <p:sp>
        <p:nvSpPr>
          <p:cNvPr id="3" name="Content Placeholder 2">
            <a:extLst>
              <a:ext uri="{FF2B5EF4-FFF2-40B4-BE49-F238E27FC236}">
                <a16:creationId xmlns:a16="http://schemas.microsoft.com/office/drawing/2014/main" id="{DECDE32B-3717-E2E8-024F-6BC7C8C7D03F}"/>
              </a:ext>
            </a:extLst>
          </p:cNvPr>
          <p:cNvSpPr>
            <a:spLocks noGrp="1"/>
          </p:cNvSpPr>
          <p:nvPr>
            <p:ph idx="1"/>
          </p:nvPr>
        </p:nvSpPr>
        <p:spPr>
          <a:xfrm>
            <a:off x="457200" y="1600201"/>
            <a:ext cx="8229600" cy="4648200"/>
          </a:xfrm>
        </p:spPr>
        <p:txBody>
          <a:bodyPr/>
          <a:lstStyle/>
          <a:p>
            <a:pPr marL="79375" indent="0">
              <a:buNone/>
            </a:pPr>
            <a:r>
              <a:rPr lang="en-US" sz="2800" dirty="0"/>
              <a:t>Double taxation effect:</a:t>
            </a:r>
          </a:p>
          <a:p>
            <a:r>
              <a:rPr lang="en-US" sz="2800" dirty="0"/>
              <a:t>The first step in determining tax liabilities is to establish tax residence. In the absence of the double tax treaty, it may occur that both countries consider an individual as a tax resident, i.e. his/her worldwide income - including the employment income, income from investments, and all other types of income - is taxable in both countries. </a:t>
            </a:r>
          </a:p>
        </p:txBody>
      </p:sp>
    </p:spTree>
    <p:extLst>
      <p:ext uri="{BB962C8B-B14F-4D97-AF65-F5344CB8AC3E}">
        <p14:creationId xmlns:p14="http://schemas.microsoft.com/office/powerpoint/2010/main" val="56168889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DE611-B70F-ACE7-EC6D-1F14C9482024}"/>
              </a:ext>
            </a:extLst>
          </p:cNvPr>
          <p:cNvSpPr>
            <a:spLocks noGrp="1"/>
          </p:cNvSpPr>
          <p:nvPr>
            <p:ph type="title"/>
          </p:nvPr>
        </p:nvSpPr>
        <p:spPr/>
        <p:txBody>
          <a:bodyPr/>
          <a:lstStyle/>
          <a:p>
            <a:pPr algn="ctr"/>
            <a:r>
              <a:rPr lang="en-US" b="1" dirty="0">
                <a:solidFill>
                  <a:srgbClr val="FF0000"/>
                </a:solidFill>
              </a:rPr>
              <a:t>continued</a:t>
            </a:r>
          </a:p>
        </p:txBody>
      </p:sp>
      <p:sp>
        <p:nvSpPr>
          <p:cNvPr id="3" name="Content Placeholder 2">
            <a:extLst>
              <a:ext uri="{FF2B5EF4-FFF2-40B4-BE49-F238E27FC236}">
                <a16:creationId xmlns:a16="http://schemas.microsoft.com/office/drawing/2014/main" id="{C78D6C2B-980C-38C4-CC1E-DEC22A9B7B48}"/>
              </a:ext>
            </a:extLst>
          </p:cNvPr>
          <p:cNvSpPr>
            <a:spLocks noGrp="1"/>
          </p:cNvSpPr>
          <p:nvPr>
            <p:ph idx="1"/>
          </p:nvPr>
        </p:nvSpPr>
        <p:spPr/>
        <p:txBody>
          <a:bodyPr/>
          <a:lstStyle/>
          <a:p>
            <a:r>
              <a:rPr lang="en-US" sz="2800" dirty="0"/>
              <a:t>After the treaty expires, Hungarian </a:t>
            </a:r>
            <a:r>
              <a:rPr lang="en-US" sz="2800"/>
              <a:t>investors might </a:t>
            </a:r>
            <a:r>
              <a:rPr lang="en-US" sz="2800" dirty="0"/>
              <a:t>be subject to a 30 percent tax and an additional five percent  Hungarian personal income tax, so the amount of total tax burden will be 35 percent.</a:t>
            </a:r>
          </a:p>
          <a:p>
            <a:endParaRPr lang="en-US" dirty="0"/>
          </a:p>
        </p:txBody>
      </p:sp>
    </p:spTree>
    <p:extLst>
      <p:ext uri="{BB962C8B-B14F-4D97-AF65-F5344CB8AC3E}">
        <p14:creationId xmlns:p14="http://schemas.microsoft.com/office/powerpoint/2010/main" val="43036011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990601"/>
          </a:xfrm>
        </p:spPr>
        <p:txBody>
          <a:bodyPr/>
          <a:lstStyle/>
          <a:p>
            <a:pPr marL="342900" lvl="0" indent="-342900" algn="ctr">
              <a:spcBef>
                <a:spcPct val="20000"/>
              </a:spcBef>
            </a:pPr>
            <a:r>
              <a:rPr lang="en-US" altLang="en-US" sz="3200" b="1" kern="1200" dirty="0">
                <a:solidFill>
                  <a:srgbClr val="FF0000"/>
                </a:solidFill>
                <a:latin typeface="Calibri"/>
                <a:ea typeface="+mn-ea"/>
                <a:cs typeface="+mn-cs"/>
              </a:rPr>
              <a:t>PERFORM LEGAL DUE DILIGENCE:  </a:t>
            </a:r>
            <a:br>
              <a:rPr lang="en-US" altLang="en-US" sz="3200" b="1" kern="1200" dirty="0">
                <a:solidFill>
                  <a:srgbClr val="FF0000"/>
                </a:solidFill>
                <a:latin typeface="Calibri"/>
                <a:ea typeface="+mn-ea"/>
                <a:cs typeface="+mn-cs"/>
              </a:rPr>
            </a:br>
            <a:r>
              <a:rPr lang="en-US" altLang="en-US" sz="3200" b="1" kern="1200" dirty="0">
                <a:solidFill>
                  <a:srgbClr val="FF0000"/>
                </a:solidFill>
                <a:latin typeface="Calibri"/>
                <a:ea typeface="+mn-ea"/>
                <a:cs typeface="+mn-cs"/>
              </a:rPr>
              <a:t>RETAIN LOCAL COUNSEL</a:t>
            </a:r>
            <a:br>
              <a:rPr lang="en-US" altLang="en-US" sz="3200" kern="1200" dirty="0">
                <a:solidFill>
                  <a:srgbClr val="FF0000"/>
                </a:solidFill>
                <a:latin typeface="Calibri"/>
                <a:ea typeface="+mn-ea"/>
                <a:cs typeface="+mn-cs"/>
              </a:rPr>
            </a:br>
            <a:endParaRPr lang="en-US" dirty="0"/>
          </a:p>
        </p:txBody>
      </p:sp>
      <p:sp>
        <p:nvSpPr>
          <p:cNvPr id="3" name="Content Placeholder 2"/>
          <p:cNvSpPr>
            <a:spLocks noGrp="1"/>
          </p:cNvSpPr>
          <p:nvPr>
            <p:ph idx="1"/>
          </p:nvPr>
        </p:nvSpPr>
        <p:spPr>
          <a:xfrm>
            <a:off x="457200" y="2286000"/>
            <a:ext cx="8229600" cy="3962400"/>
          </a:xfrm>
        </p:spPr>
        <p:txBody>
          <a:bodyPr/>
          <a:lstStyle/>
          <a:p>
            <a:pPr marL="742950" lvl="1">
              <a:spcBef>
                <a:spcPct val="20000"/>
              </a:spcBef>
              <a:buClrTx/>
              <a:buSzTx/>
              <a:buFont typeface="Arial" charset="0"/>
              <a:buChar char="–"/>
            </a:pPr>
            <a:r>
              <a:rPr lang="en-US" altLang="en-US" kern="1200" dirty="0">
                <a:solidFill>
                  <a:prstClr val="black"/>
                </a:solidFill>
                <a:latin typeface="Calibri"/>
              </a:rPr>
              <a:t>Importance:  qualified, trust and credibility</a:t>
            </a:r>
          </a:p>
          <a:p>
            <a:pPr marL="742950" lvl="1">
              <a:spcBef>
                <a:spcPct val="20000"/>
              </a:spcBef>
              <a:buClrTx/>
              <a:buSzTx/>
              <a:buFont typeface="Arial" charset="0"/>
              <a:buChar char="–"/>
            </a:pPr>
            <a:r>
              <a:rPr lang="en-US" altLang="en-US" kern="1200" dirty="0">
                <a:solidFill>
                  <a:prstClr val="black"/>
                </a:solidFill>
                <a:latin typeface="Calibri"/>
              </a:rPr>
              <a:t>Initial research</a:t>
            </a:r>
          </a:p>
          <a:p>
            <a:pPr marL="742950" lvl="1">
              <a:spcBef>
                <a:spcPct val="20000"/>
              </a:spcBef>
              <a:buClrTx/>
              <a:buSzTx/>
              <a:buFont typeface="Arial" charset="0"/>
              <a:buChar char="–"/>
            </a:pPr>
            <a:r>
              <a:rPr lang="en-US" altLang="en-US" kern="1200" dirty="0">
                <a:solidFill>
                  <a:prstClr val="black"/>
                </a:solidFill>
                <a:latin typeface="Calibri"/>
              </a:rPr>
              <a:t>Issues to be discussed</a:t>
            </a:r>
          </a:p>
          <a:p>
            <a:pPr marL="1143000" lvl="2">
              <a:spcBef>
                <a:spcPct val="20000"/>
              </a:spcBef>
              <a:buClrTx/>
              <a:buSzTx/>
              <a:buFont typeface="Arial" charset="0"/>
              <a:buChar char="•"/>
            </a:pPr>
            <a:r>
              <a:rPr lang="en-US" altLang="en-US" kern="1200" dirty="0">
                <a:solidFill>
                  <a:prstClr val="black"/>
                </a:solidFill>
                <a:latin typeface="Calibri"/>
              </a:rPr>
              <a:t>Firm size and experience, individuals who will handle the account</a:t>
            </a:r>
          </a:p>
          <a:p>
            <a:pPr marL="1143000" lvl="2">
              <a:spcBef>
                <a:spcPct val="20000"/>
              </a:spcBef>
              <a:buClrTx/>
              <a:buSzTx/>
              <a:buFont typeface="Arial" charset="0"/>
              <a:buChar char="•"/>
            </a:pPr>
            <a:r>
              <a:rPr lang="en-US" altLang="en-US" kern="1200" dirty="0">
                <a:solidFill>
                  <a:prstClr val="black"/>
                </a:solidFill>
                <a:latin typeface="Calibri"/>
              </a:rPr>
              <a:t>Billing rates, etc.</a:t>
            </a:r>
          </a:p>
          <a:p>
            <a:pPr marL="1143000" lvl="2">
              <a:spcBef>
                <a:spcPct val="20000"/>
              </a:spcBef>
              <a:buClrTx/>
              <a:buSzTx/>
              <a:buFont typeface="Arial" charset="0"/>
              <a:buChar char="•"/>
            </a:pPr>
            <a:r>
              <a:rPr lang="en-US" altLang="en-US" kern="1200" dirty="0">
                <a:solidFill>
                  <a:prstClr val="black"/>
                </a:solidFill>
                <a:latin typeface="Calibri"/>
              </a:rPr>
              <a:t>Substantive areas</a:t>
            </a:r>
          </a:p>
          <a:p>
            <a:pPr marL="1143000" lvl="2">
              <a:spcBef>
                <a:spcPct val="20000"/>
              </a:spcBef>
              <a:buClrTx/>
              <a:buSzTx/>
              <a:buFont typeface="Arial" charset="0"/>
              <a:buChar char="•"/>
            </a:pPr>
            <a:r>
              <a:rPr lang="en-US" altLang="en-US" kern="1200" dirty="0">
                <a:solidFill>
                  <a:prstClr val="black"/>
                </a:solidFill>
                <a:latin typeface="Calibri"/>
              </a:rPr>
              <a:t>Cultural Sensitivity</a:t>
            </a:r>
          </a:p>
          <a:p>
            <a:endParaRPr lang="en-US" dirty="0"/>
          </a:p>
        </p:txBody>
      </p:sp>
    </p:spTree>
    <p:extLst>
      <p:ext uri="{BB962C8B-B14F-4D97-AF65-F5344CB8AC3E}">
        <p14:creationId xmlns:p14="http://schemas.microsoft.com/office/powerpoint/2010/main" val="235644237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1"/>
            <a:ext cx="8229600" cy="609599"/>
          </a:xfrm>
        </p:spPr>
        <p:txBody>
          <a:bodyPr/>
          <a:lstStyle/>
          <a:p>
            <a:pPr algn="ctr"/>
            <a:r>
              <a:rPr lang="en-US" b="1" dirty="0">
                <a:solidFill>
                  <a:srgbClr val="FF0000"/>
                </a:solidFill>
              </a:rPr>
              <a:t>Corporate Considerations</a:t>
            </a:r>
          </a:p>
        </p:txBody>
      </p:sp>
      <p:sp>
        <p:nvSpPr>
          <p:cNvPr id="3" name="Content Placeholder 2"/>
          <p:cNvSpPr>
            <a:spLocks noGrp="1"/>
          </p:cNvSpPr>
          <p:nvPr>
            <p:ph idx="1"/>
          </p:nvPr>
        </p:nvSpPr>
        <p:spPr>
          <a:xfrm>
            <a:off x="476865" y="1447800"/>
            <a:ext cx="8229600" cy="4800601"/>
          </a:xfrm>
        </p:spPr>
        <p:txBody>
          <a:bodyPr/>
          <a:lstStyle/>
          <a:p>
            <a:r>
              <a:rPr lang="en-US" sz="2400" dirty="0"/>
              <a:t>Location (each state has its own corporate law [but many similarities])</a:t>
            </a:r>
          </a:p>
          <a:p>
            <a:r>
              <a:rPr lang="en-US" sz="2400" dirty="0"/>
              <a:t>Legal entity forms (no minimum capital/equity required)</a:t>
            </a:r>
          </a:p>
          <a:p>
            <a:pPr lvl="1"/>
            <a:r>
              <a:rPr lang="en-US" sz="2000" dirty="0">
                <a:solidFill>
                  <a:schemeClr val="tx2"/>
                </a:solidFill>
              </a:rPr>
              <a:t>Corporation </a:t>
            </a:r>
          </a:p>
          <a:p>
            <a:pPr lvl="1"/>
            <a:r>
              <a:rPr lang="en-US" sz="2000" dirty="0">
                <a:solidFill>
                  <a:schemeClr val="tx2"/>
                </a:solidFill>
              </a:rPr>
              <a:t>Limited liability company (LLC)</a:t>
            </a:r>
          </a:p>
          <a:p>
            <a:pPr lvl="1"/>
            <a:r>
              <a:rPr lang="en-US" sz="2000" dirty="0">
                <a:solidFill>
                  <a:schemeClr val="tx2"/>
                </a:solidFill>
              </a:rPr>
              <a:t>Partnership (general or limited partnership)</a:t>
            </a:r>
          </a:p>
          <a:p>
            <a:r>
              <a:rPr lang="en-US" sz="2400" dirty="0"/>
              <a:t>Taxation</a:t>
            </a:r>
          </a:p>
          <a:p>
            <a:pPr lvl="1"/>
            <a:r>
              <a:rPr lang="en-US" sz="2000" dirty="0">
                <a:solidFill>
                  <a:schemeClr val="accent1">
                    <a:lumMod val="25000"/>
                  </a:schemeClr>
                </a:solidFill>
              </a:rPr>
              <a:t>Corporate/company taxation:  cooperate with an accounting firm</a:t>
            </a:r>
          </a:p>
          <a:p>
            <a:pPr lvl="1"/>
            <a:r>
              <a:rPr lang="en-US" sz="2000" dirty="0">
                <a:solidFill>
                  <a:schemeClr val="accent1">
                    <a:lumMod val="25000"/>
                  </a:schemeClr>
                </a:solidFill>
              </a:rPr>
              <a:t>Personal taxation (income, estate)</a:t>
            </a:r>
          </a:p>
          <a:p>
            <a:r>
              <a:rPr lang="en-US" sz="2400" dirty="0">
                <a:solidFill>
                  <a:schemeClr val="accent1">
                    <a:lumMod val="25000"/>
                  </a:schemeClr>
                </a:solidFill>
              </a:rPr>
              <a:t>Management and HR</a:t>
            </a:r>
          </a:p>
          <a:p>
            <a:pPr lvl="1"/>
            <a:r>
              <a:rPr lang="en-US" sz="2000" dirty="0">
                <a:solidFill>
                  <a:schemeClr val="accent1">
                    <a:lumMod val="25000"/>
                  </a:schemeClr>
                </a:solidFill>
              </a:rPr>
              <a:t>Immigration?  Employment at will, Right to work?</a:t>
            </a:r>
          </a:p>
          <a:p>
            <a:pPr lvl="1"/>
            <a:endParaRPr lang="en-US" sz="2000" dirty="0">
              <a:solidFill>
                <a:srgbClr val="002347"/>
              </a:solidFill>
            </a:endParaRPr>
          </a:p>
        </p:txBody>
      </p:sp>
    </p:spTree>
    <p:extLst>
      <p:ext uri="{BB962C8B-B14F-4D97-AF65-F5344CB8AC3E}">
        <p14:creationId xmlns:p14="http://schemas.microsoft.com/office/powerpoint/2010/main" val="154832161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1295401"/>
          </a:xfrm>
        </p:spPr>
        <p:txBody>
          <a:bodyPr/>
          <a:lstStyle/>
          <a:p>
            <a:r>
              <a:rPr lang="en-US" sz="3600" b="1" dirty="0">
                <a:solidFill>
                  <a:srgbClr val="FF0000"/>
                </a:solidFill>
                <a:latin typeface="Calibri" panose="020F0502020204030204" pitchFamily="34" charset="0"/>
              </a:rPr>
              <a:t>AVOIDING THE PITFALLS OF COMMERCIAL CONTRACTING WITH FOREIGN PARTIES</a:t>
            </a:r>
          </a:p>
        </p:txBody>
      </p:sp>
      <p:sp>
        <p:nvSpPr>
          <p:cNvPr id="4" name="Content Placeholder 3"/>
          <p:cNvSpPr>
            <a:spLocks noGrp="1"/>
          </p:cNvSpPr>
          <p:nvPr>
            <p:ph idx="1"/>
          </p:nvPr>
        </p:nvSpPr>
        <p:spPr>
          <a:xfrm>
            <a:off x="457200" y="2743200"/>
            <a:ext cx="8229600" cy="3505200"/>
          </a:xfrm>
        </p:spPr>
        <p:txBody>
          <a:bodyPr/>
          <a:lstStyle/>
          <a:p>
            <a:pPr marL="79375" indent="0">
              <a:buNone/>
            </a:pPr>
            <a:r>
              <a:rPr lang="en-US" b="1" dirty="0">
                <a:solidFill>
                  <a:srgbClr val="002060"/>
                </a:solidFill>
              </a:rPr>
              <a:t>RELEVANCE</a:t>
            </a:r>
          </a:p>
          <a:p>
            <a:pPr lvl="1"/>
            <a:r>
              <a:rPr lang="en-US" dirty="0">
                <a:solidFill>
                  <a:srgbClr val="002347"/>
                </a:solidFill>
              </a:rPr>
              <a:t>Memorializes the deal</a:t>
            </a:r>
          </a:p>
          <a:p>
            <a:pPr lvl="1"/>
            <a:r>
              <a:rPr lang="en-US" dirty="0">
                <a:solidFill>
                  <a:srgbClr val="002347"/>
                </a:solidFill>
              </a:rPr>
              <a:t>Serves as the first line of defense</a:t>
            </a:r>
          </a:p>
          <a:p>
            <a:pPr lvl="1"/>
            <a:r>
              <a:rPr lang="en-US" dirty="0">
                <a:solidFill>
                  <a:srgbClr val="002347"/>
                </a:solidFill>
              </a:rPr>
              <a:t>But, numerous pitfalls – how to avoid them</a:t>
            </a:r>
          </a:p>
          <a:p>
            <a:pPr lvl="1"/>
            <a:endParaRPr lang="en-US" dirty="0">
              <a:solidFill>
                <a:srgbClr val="002347"/>
              </a:solidFill>
            </a:endParaRPr>
          </a:p>
          <a:p>
            <a:pPr marL="79375" indent="0">
              <a:buNone/>
            </a:pPr>
            <a:endParaRPr lang="en-US" b="1" dirty="0">
              <a:solidFill>
                <a:srgbClr val="FF0000"/>
              </a:solidFill>
            </a:endParaRPr>
          </a:p>
          <a:p>
            <a:pPr lvl="1"/>
            <a:endParaRPr lang="en-US" b="1" dirty="0">
              <a:solidFill>
                <a:srgbClr val="FF0000"/>
              </a:solidFill>
            </a:endParaRPr>
          </a:p>
        </p:txBody>
      </p:sp>
    </p:spTree>
    <p:extLst>
      <p:ext uri="{BB962C8B-B14F-4D97-AF65-F5344CB8AC3E}">
        <p14:creationId xmlns:p14="http://schemas.microsoft.com/office/powerpoint/2010/main" val="384649756"/>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45719"/>
          </a:xfrm>
        </p:spPr>
        <p:txBody>
          <a:bodyPr/>
          <a:lstStyle/>
          <a:p>
            <a:pPr algn="ctr"/>
            <a:r>
              <a:rPr lang="en-US" sz="3200" b="1" dirty="0">
                <a:solidFill>
                  <a:srgbClr val="FF0000"/>
                </a:solidFill>
              </a:rPr>
              <a:t>Contract Drafting – Laws in the U.S.</a:t>
            </a:r>
          </a:p>
        </p:txBody>
      </p:sp>
      <p:sp>
        <p:nvSpPr>
          <p:cNvPr id="3" name="Content Placeholder 2"/>
          <p:cNvSpPr>
            <a:spLocks noGrp="1"/>
          </p:cNvSpPr>
          <p:nvPr>
            <p:ph idx="1"/>
          </p:nvPr>
        </p:nvSpPr>
        <p:spPr>
          <a:xfrm>
            <a:off x="457200" y="1676400"/>
            <a:ext cx="8229600" cy="4800600"/>
          </a:xfrm>
        </p:spPr>
        <p:txBody>
          <a:bodyPr/>
          <a:lstStyle/>
          <a:p>
            <a:pPr marL="79375" indent="0">
              <a:buNone/>
            </a:pPr>
            <a:r>
              <a:rPr lang="en-US" sz="2800" u="sng" dirty="0">
                <a:solidFill>
                  <a:srgbClr val="339933"/>
                </a:solidFill>
              </a:rPr>
              <a:t>Different Legal System</a:t>
            </a:r>
            <a:r>
              <a:rPr lang="en-US" sz="2400" dirty="0">
                <a:solidFill>
                  <a:srgbClr val="339933"/>
                </a:solidFill>
              </a:rPr>
              <a:t>:</a:t>
            </a:r>
          </a:p>
          <a:p>
            <a:endParaRPr lang="en-US" sz="1800" dirty="0"/>
          </a:p>
          <a:p>
            <a:r>
              <a:rPr lang="en-US" sz="2400" dirty="0"/>
              <a:t>Many laws at state level (50 states – sometimes significant differences)</a:t>
            </a:r>
          </a:p>
          <a:p>
            <a:pPr marL="79375" indent="0">
              <a:buNone/>
            </a:pPr>
            <a:endParaRPr lang="en-US" sz="2400" dirty="0"/>
          </a:p>
          <a:p>
            <a:r>
              <a:rPr lang="en-US" sz="2400" dirty="0"/>
              <a:t>Historically, </a:t>
            </a:r>
            <a:r>
              <a:rPr lang="en-US" sz="2400" b="1" dirty="0"/>
              <a:t>Common Law </a:t>
            </a:r>
            <a:r>
              <a:rPr lang="en-US" sz="2400" dirty="0"/>
              <a:t>(case law)</a:t>
            </a:r>
          </a:p>
          <a:p>
            <a:pPr marL="79375" indent="0">
              <a:buNone/>
            </a:pPr>
            <a:endParaRPr lang="en-US" sz="2400" dirty="0"/>
          </a:p>
          <a:p>
            <a:r>
              <a:rPr lang="en-US" sz="2400" dirty="0"/>
              <a:t>Freedom of contract</a:t>
            </a:r>
          </a:p>
        </p:txBody>
      </p:sp>
    </p:spTree>
    <p:extLst>
      <p:ext uri="{BB962C8B-B14F-4D97-AF65-F5344CB8AC3E}">
        <p14:creationId xmlns:p14="http://schemas.microsoft.com/office/powerpoint/2010/main" val="75814706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599"/>
            <a:ext cx="8229600" cy="45719"/>
          </a:xfrm>
        </p:spPr>
        <p:txBody>
          <a:bodyPr/>
          <a:lstStyle/>
          <a:p>
            <a:endParaRPr lang="en-US" dirty="0"/>
          </a:p>
        </p:txBody>
      </p:sp>
      <p:sp>
        <p:nvSpPr>
          <p:cNvPr id="3" name="Content Placeholder 2"/>
          <p:cNvSpPr>
            <a:spLocks noGrp="1"/>
          </p:cNvSpPr>
          <p:nvPr>
            <p:ph idx="1"/>
          </p:nvPr>
        </p:nvSpPr>
        <p:spPr>
          <a:xfrm>
            <a:off x="457200" y="1524001"/>
            <a:ext cx="8229600" cy="4724400"/>
          </a:xfrm>
        </p:spPr>
        <p:txBody>
          <a:bodyPr/>
          <a:lstStyle/>
          <a:p>
            <a:r>
              <a:rPr lang="en-US" sz="2400" b="1" dirty="0"/>
              <a:t>Do not use contracts from home and simply translate them</a:t>
            </a:r>
          </a:p>
          <a:p>
            <a:r>
              <a:rPr lang="en-US" sz="2400" b="1" dirty="0"/>
              <a:t>Litigation in U.S. is costly and very time consuming, often unpredictable (right to trial by jury)</a:t>
            </a:r>
          </a:p>
          <a:p>
            <a:pPr lvl="1"/>
            <a:r>
              <a:rPr lang="en-US" sz="2000" dirty="0"/>
              <a:t>Arbitration is often a better solution – consider inserting an arbitration clause</a:t>
            </a:r>
          </a:p>
          <a:p>
            <a:pPr lvl="1"/>
            <a:r>
              <a:rPr lang="en-US" sz="2000" dirty="0"/>
              <a:t>Have the agreement pre-determine the place of litigation/arbitration and applicable law</a:t>
            </a:r>
          </a:p>
          <a:p>
            <a:r>
              <a:rPr lang="en-US" sz="2400" b="1" dirty="0"/>
              <a:t>Cover “risk” issues:  products (for defects) liability, allocation of risk between parties/ indemnification/ compliance</a:t>
            </a:r>
          </a:p>
        </p:txBody>
      </p:sp>
    </p:spTree>
    <p:extLst>
      <p:ext uri="{BB962C8B-B14F-4D97-AF65-F5344CB8AC3E}">
        <p14:creationId xmlns:p14="http://schemas.microsoft.com/office/powerpoint/2010/main" val="65777218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5A773-3B81-CB3F-7FD7-085978C807B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CD2589-4479-D0D9-E9E3-5DBBFE272582}"/>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4641101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lvl="0" indent="-342900" algn="ctr">
              <a:spcBef>
                <a:spcPct val="20000"/>
              </a:spcBef>
            </a:pPr>
            <a:r>
              <a:rPr lang="en-US" altLang="en-US" b="1" kern="1200" dirty="0">
                <a:solidFill>
                  <a:srgbClr val="FF0000"/>
                </a:solidFill>
                <a:latin typeface="Calibri"/>
                <a:ea typeface="+mn-ea"/>
                <a:cs typeface="+mn-cs"/>
              </a:rPr>
              <a:t>CONTRACT AREAS OF CONCERN</a:t>
            </a:r>
            <a:br>
              <a:rPr lang="en-US" altLang="en-US" kern="1200" dirty="0">
                <a:solidFill>
                  <a:srgbClr val="FF0000"/>
                </a:solidFill>
                <a:latin typeface="Calibri"/>
                <a:ea typeface="+mn-ea"/>
                <a:cs typeface="+mn-cs"/>
              </a:rPr>
            </a:br>
            <a:endParaRPr lang="en-US" dirty="0"/>
          </a:p>
        </p:txBody>
      </p:sp>
      <p:sp>
        <p:nvSpPr>
          <p:cNvPr id="3" name="Content Placeholder 2"/>
          <p:cNvSpPr>
            <a:spLocks noGrp="1"/>
          </p:cNvSpPr>
          <p:nvPr>
            <p:ph idx="1"/>
          </p:nvPr>
        </p:nvSpPr>
        <p:spPr/>
        <p:txBody>
          <a:bodyPr/>
          <a:lstStyle/>
          <a:p>
            <a:pPr marL="742950" lvl="1">
              <a:spcBef>
                <a:spcPct val="20000"/>
              </a:spcBef>
              <a:buClrTx/>
              <a:buSzTx/>
              <a:buFont typeface="Arial" charset="0"/>
              <a:buChar char="–"/>
            </a:pPr>
            <a:r>
              <a:rPr lang="en-US" altLang="en-US" kern="1200" dirty="0">
                <a:solidFill>
                  <a:prstClr val="black"/>
                </a:solidFill>
                <a:latin typeface="Calibri"/>
              </a:rPr>
              <a:t>Case Study:  </a:t>
            </a:r>
            <a:r>
              <a:rPr lang="en-US" altLang="en-US" kern="1200" dirty="0">
                <a:solidFill>
                  <a:srgbClr val="1F497D"/>
                </a:solidFill>
                <a:latin typeface="Calibri"/>
              </a:rPr>
              <a:t>distributor / sales representative</a:t>
            </a:r>
          </a:p>
          <a:p>
            <a:pPr marL="1143000" lvl="2">
              <a:spcBef>
                <a:spcPct val="20000"/>
              </a:spcBef>
              <a:buClrTx/>
              <a:buSzTx/>
              <a:buFont typeface="Arial" charset="0"/>
              <a:buChar char="•"/>
            </a:pPr>
            <a:r>
              <a:rPr lang="en-US" altLang="en-US" kern="1200" dirty="0">
                <a:solidFill>
                  <a:srgbClr val="002060"/>
                </a:solidFill>
                <a:latin typeface="Calibri"/>
              </a:rPr>
              <a:t>Decide which form fits your client’s needs</a:t>
            </a:r>
          </a:p>
          <a:p>
            <a:pPr marL="1143000" lvl="2">
              <a:spcBef>
                <a:spcPct val="20000"/>
              </a:spcBef>
              <a:buClrTx/>
              <a:buSzTx/>
              <a:buFont typeface="Arial" charset="0"/>
              <a:buChar char="•"/>
            </a:pPr>
            <a:r>
              <a:rPr lang="en-US" altLang="en-US" kern="1200" dirty="0">
                <a:solidFill>
                  <a:srgbClr val="002060"/>
                </a:solidFill>
                <a:latin typeface="Calibri"/>
              </a:rPr>
              <a:t>Contract must state duties clearly </a:t>
            </a:r>
          </a:p>
          <a:p>
            <a:pPr marL="1143000" lvl="2">
              <a:spcBef>
                <a:spcPct val="20000"/>
              </a:spcBef>
              <a:buClrTx/>
              <a:buSzTx/>
              <a:buFont typeface="Arial" charset="0"/>
              <a:buChar char="•"/>
            </a:pPr>
            <a:r>
              <a:rPr lang="en-US" altLang="en-US" kern="1200" dirty="0">
                <a:solidFill>
                  <a:srgbClr val="002060"/>
                </a:solidFill>
                <a:latin typeface="Calibri"/>
              </a:rPr>
              <a:t>Specify remittance responsibilities clearly</a:t>
            </a:r>
          </a:p>
          <a:p>
            <a:pPr marL="1143000" lvl="2">
              <a:spcBef>
                <a:spcPct val="20000"/>
              </a:spcBef>
              <a:buClrTx/>
              <a:buSzTx/>
              <a:buFont typeface="Arial" charset="0"/>
              <a:buChar char="•"/>
            </a:pPr>
            <a:r>
              <a:rPr lang="en-US" altLang="en-US" kern="1200" dirty="0">
                <a:solidFill>
                  <a:srgbClr val="002060"/>
                </a:solidFill>
                <a:latin typeface="Calibri"/>
              </a:rPr>
              <a:t>Compensation provisions carefully crafted to avoid future disputes</a:t>
            </a:r>
          </a:p>
          <a:p>
            <a:pPr marL="1143000" lvl="2">
              <a:spcBef>
                <a:spcPct val="20000"/>
              </a:spcBef>
              <a:buClrTx/>
              <a:buSzTx/>
              <a:buFont typeface="Arial" charset="0"/>
              <a:buChar char="•"/>
            </a:pPr>
            <a:r>
              <a:rPr lang="en-US" altLang="en-US" kern="1200" dirty="0">
                <a:solidFill>
                  <a:srgbClr val="002060"/>
                </a:solidFill>
                <a:latin typeface="Calibri"/>
              </a:rPr>
              <a:t>Address “corporate compliance” issues</a:t>
            </a:r>
          </a:p>
          <a:p>
            <a:pPr marL="1600200" lvl="3">
              <a:spcBef>
                <a:spcPct val="20000"/>
              </a:spcBef>
              <a:buClrTx/>
              <a:buSzTx/>
              <a:buFont typeface="Arial" charset="0"/>
              <a:buChar char="–"/>
            </a:pPr>
            <a:r>
              <a:rPr lang="en-US" altLang="en-US" kern="1200" dirty="0">
                <a:solidFill>
                  <a:srgbClr val="002060"/>
                </a:solidFill>
                <a:latin typeface="Calibri"/>
              </a:rPr>
              <a:t>e.g., </a:t>
            </a:r>
            <a:r>
              <a:rPr lang="en-US" altLang="en-US" kern="1200" dirty="0" err="1">
                <a:solidFill>
                  <a:srgbClr val="002060"/>
                </a:solidFill>
                <a:latin typeface="Calibri"/>
              </a:rPr>
              <a:t>FCPA</a:t>
            </a:r>
            <a:endParaRPr lang="en-US" altLang="en-US" kern="1200" dirty="0">
              <a:solidFill>
                <a:srgbClr val="002060"/>
              </a:solidFill>
              <a:latin typeface="Calibri"/>
            </a:endParaRPr>
          </a:p>
          <a:p>
            <a:pPr marL="1600200" lvl="3">
              <a:spcBef>
                <a:spcPct val="20000"/>
              </a:spcBef>
              <a:buClrTx/>
              <a:buSzTx/>
              <a:buFont typeface="Arial" charset="0"/>
              <a:buChar char="–"/>
            </a:pPr>
            <a:r>
              <a:rPr lang="en-US" altLang="en-US" kern="1200" dirty="0">
                <a:solidFill>
                  <a:srgbClr val="002060"/>
                </a:solidFill>
                <a:latin typeface="Calibri"/>
              </a:rPr>
              <a:t>e.g., embargoes /economic sanctions:  Ukraine/Russia, Iran</a:t>
            </a:r>
          </a:p>
          <a:p>
            <a:endParaRPr lang="en-US" dirty="0"/>
          </a:p>
        </p:txBody>
      </p:sp>
    </p:spTree>
    <p:extLst>
      <p:ext uri="{BB962C8B-B14F-4D97-AF65-F5344CB8AC3E}">
        <p14:creationId xmlns:p14="http://schemas.microsoft.com/office/powerpoint/2010/main" val="147958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914400"/>
            <a:ext cx="8229600" cy="76199"/>
          </a:xfrm>
        </p:spPr>
        <p:txBody>
          <a:bodyPr/>
          <a:lstStyle/>
          <a:p>
            <a:endParaRPr lang="en-US" dirty="0"/>
          </a:p>
        </p:txBody>
      </p:sp>
      <p:sp>
        <p:nvSpPr>
          <p:cNvPr id="3" name="Content Placeholder 2"/>
          <p:cNvSpPr>
            <a:spLocks noGrp="1"/>
          </p:cNvSpPr>
          <p:nvPr>
            <p:ph idx="1"/>
          </p:nvPr>
        </p:nvSpPr>
        <p:spPr>
          <a:xfrm>
            <a:off x="457200" y="1066801"/>
            <a:ext cx="8229600" cy="5181600"/>
          </a:xfrm>
        </p:spPr>
        <p:txBody>
          <a:bodyPr/>
          <a:lstStyle/>
          <a:p>
            <a:pPr marL="1143000" lvl="2">
              <a:spcBef>
                <a:spcPct val="20000"/>
              </a:spcBef>
              <a:buClrTx/>
              <a:buSzTx/>
              <a:buFont typeface="Arial" charset="0"/>
              <a:buChar char="•"/>
            </a:pPr>
            <a:r>
              <a:rPr lang="en-US" altLang="en-US" sz="2800" b="1" kern="1200" dirty="0">
                <a:solidFill>
                  <a:schemeClr val="accent2">
                    <a:lumMod val="75000"/>
                  </a:schemeClr>
                </a:solidFill>
                <a:latin typeface="Calibri"/>
              </a:rPr>
              <a:t>Craft Choice of law / choice of forum provision that favors your client</a:t>
            </a:r>
          </a:p>
          <a:p>
            <a:pPr marL="914400" lvl="2" indent="0">
              <a:spcBef>
                <a:spcPct val="20000"/>
              </a:spcBef>
              <a:buClrTx/>
              <a:buSzTx/>
              <a:buNone/>
            </a:pPr>
            <a:endParaRPr lang="en-US" altLang="en-US" sz="2800" b="1" kern="1200" dirty="0">
              <a:solidFill>
                <a:schemeClr val="accent2">
                  <a:lumMod val="75000"/>
                </a:schemeClr>
              </a:solidFill>
              <a:latin typeface="Calibri"/>
            </a:endParaRPr>
          </a:p>
          <a:p>
            <a:pPr marL="1600200" lvl="3">
              <a:spcBef>
                <a:spcPct val="20000"/>
              </a:spcBef>
              <a:buClrTx/>
              <a:buSzTx/>
              <a:buFont typeface="Arial" charset="0"/>
              <a:buChar char="–"/>
            </a:pPr>
            <a:r>
              <a:rPr lang="en-US" altLang="en-US" sz="2200" kern="1200" dirty="0">
                <a:solidFill>
                  <a:prstClr val="black"/>
                </a:solidFill>
                <a:latin typeface="Calibri"/>
              </a:rPr>
              <a:t>Generally, US law / forum – but consider alternatives</a:t>
            </a:r>
          </a:p>
          <a:p>
            <a:pPr marL="1600200" lvl="3">
              <a:spcBef>
                <a:spcPct val="20000"/>
              </a:spcBef>
              <a:buClrTx/>
              <a:buSzTx/>
              <a:buFont typeface="Arial" charset="0"/>
              <a:buChar char="–"/>
            </a:pPr>
            <a:r>
              <a:rPr lang="en-US" altLang="en-US" sz="2200" kern="1200" dirty="0">
                <a:solidFill>
                  <a:prstClr val="black"/>
                </a:solidFill>
                <a:latin typeface="Calibri"/>
              </a:rPr>
              <a:t>Contract Clause:</a:t>
            </a:r>
          </a:p>
          <a:p>
            <a:pPr marL="2057400" lvl="4">
              <a:spcBef>
                <a:spcPct val="20000"/>
              </a:spcBef>
              <a:buClrTx/>
              <a:buSzTx/>
              <a:buFont typeface="Arial" charset="0"/>
              <a:buChar char="»"/>
            </a:pPr>
            <a:r>
              <a:rPr lang="en-US" altLang="en-US" sz="2200" kern="1200" dirty="0">
                <a:solidFill>
                  <a:prstClr val="black"/>
                </a:solidFill>
                <a:latin typeface="Calibri"/>
              </a:rPr>
              <a:t>US law and state</a:t>
            </a:r>
          </a:p>
          <a:p>
            <a:pPr marL="2057400" lvl="4">
              <a:spcBef>
                <a:spcPct val="20000"/>
              </a:spcBef>
              <a:buClrTx/>
              <a:buSzTx/>
              <a:buFont typeface="Arial" charset="0"/>
              <a:buChar char="»"/>
            </a:pPr>
            <a:r>
              <a:rPr lang="en-US" altLang="en-US" sz="2200" kern="1200" dirty="0">
                <a:solidFill>
                  <a:prstClr val="black"/>
                </a:solidFill>
                <a:latin typeface="Calibri"/>
              </a:rPr>
              <a:t>Contractor waives claims under laws of (country)</a:t>
            </a:r>
          </a:p>
          <a:p>
            <a:pPr marL="2057400" lvl="4">
              <a:spcBef>
                <a:spcPct val="20000"/>
              </a:spcBef>
              <a:buClrTx/>
              <a:buSzTx/>
              <a:buFont typeface="Arial" charset="0"/>
              <a:buChar char="»"/>
            </a:pPr>
            <a:r>
              <a:rPr lang="en-US" altLang="en-US" sz="2200" kern="1200" dirty="0">
                <a:solidFill>
                  <a:prstClr val="black"/>
                </a:solidFill>
                <a:latin typeface="Calibri"/>
              </a:rPr>
              <a:t>Contractor agrees that suits may be brought in courts of US plus specific court / non-exclusive</a:t>
            </a:r>
          </a:p>
          <a:p>
            <a:pPr marL="2057400" lvl="4">
              <a:spcBef>
                <a:spcPct val="20000"/>
              </a:spcBef>
              <a:buClrTx/>
              <a:buSzTx/>
              <a:buFont typeface="Arial" charset="0"/>
              <a:buChar char="»"/>
            </a:pPr>
            <a:r>
              <a:rPr lang="en-US" altLang="en-US" sz="2200" kern="1200" dirty="0">
                <a:solidFill>
                  <a:prstClr val="black"/>
                </a:solidFill>
                <a:latin typeface="Calibri" panose="020F0502020204030204" pitchFamily="34" charset="0"/>
              </a:rPr>
              <a:t>Final judgment enforceable</a:t>
            </a:r>
          </a:p>
          <a:p>
            <a:pPr marL="1371600" lvl="3" indent="0">
              <a:spcBef>
                <a:spcPct val="20000"/>
              </a:spcBef>
              <a:buClrTx/>
              <a:buSzTx/>
              <a:buNone/>
            </a:pPr>
            <a:endParaRPr lang="en-US" sz="1200" kern="1200" dirty="0">
              <a:solidFill>
                <a:prstClr val="black"/>
              </a:solidFill>
              <a:latin typeface="Calibri" panose="020F0502020204030204" pitchFamily="34" charset="0"/>
            </a:endParaRPr>
          </a:p>
          <a:p>
            <a:endParaRPr lang="en-US" dirty="0"/>
          </a:p>
        </p:txBody>
      </p:sp>
    </p:spTree>
    <p:extLst>
      <p:ext uri="{BB962C8B-B14F-4D97-AF65-F5344CB8AC3E}">
        <p14:creationId xmlns:p14="http://schemas.microsoft.com/office/powerpoint/2010/main" val="282604539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914400"/>
            <a:ext cx="8229600" cy="76199"/>
          </a:xfrm>
        </p:spPr>
        <p:txBody>
          <a:bodyPr/>
          <a:lstStyle/>
          <a:p>
            <a:endParaRPr lang="en-US" dirty="0"/>
          </a:p>
        </p:txBody>
      </p:sp>
      <p:sp>
        <p:nvSpPr>
          <p:cNvPr id="3" name="Content Placeholder 2"/>
          <p:cNvSpPr>
            <a:spLocks noGrp="1"/>
          </p:cNvSpPr>
          <p:nvPr>
            <p:ph idx="1"/>
          </p:nvPr>
        </p:nvSpPr>
        <p:spPr>
          <a:xfrm>
            <a:off x="457200" y="990601"/>
            <a:ext cx="8229600" cy="5257800"/>
          </a:xfrm>
        </p:spPr>
        <p:txBody>
          <a:bodyPr/>
          <a:lstStyle/>
          <a:p>
            <a:pPr marL="1600200" lvl="3">
              <a:spcBef>
                <a:spcPct val="20000"/>
              </a:spcBef>
              <a:buClrTx/>
              <a:buSzTx/>
              <a:buFont typeface="Arial" charset="0"/>
              <a:buChar char="–"/>
            </a:pPr>
            <a:r>
              <a:rPr lang="en-US" altLang="en-US" sz="2800" kern="1200" dirty="0">
                <a:solidFill>
                  <a:prstClr val="black"/>
                </a:solidFill>
                <a:latin typeface="Calibri"/>
              </a:rPr>
              <a:t>Consider </a:t>
            </a:r>
            <a:r>
              <a:rPr lang="en-US" altLang="en-US" sz="2800" kern="1200" dirty="0" err="1">
                <a:solidFill>
                  <a:srgbClr val="1F497D"/>
                </a:solidFill>
                <a:latin typeface="Calibri"/>
              </a:rPr>
              <a:t>ADR</a:t>
            </a:r>
            <a:endParaRPr lang="en-US" altLang="en-US" sz="2800" kern="1200" dirty="0">
              <a:solidFill>
                <a:srgbClr val="1F497D"/>
              </a:solidFill>
              <a:latin typeface="Calibri"/>
            </a:endParaRPr>
          </a:p>
          <a:p>
            <a:pPr marL="2057400" lvl="4">
              <a:spcBef>
                <a:spcPct val="20000"/>
              </a:spcBef>
              <a:buClrTx/>
              <a:buSzTx/>
              <a:buFont typeface="Arial" charset="0"/>
              <a:buChar char="»"/>
            </a:pPr>
            <a:r>
              <a:rPr lang="en-US" altLang="en-US" sz="2400" kern="1200" dirty="0">
                <a:solidFill>
                  <a:prstClr val="black"/>
                </a:solidFill>
                <a:latin typeface="Calibri"/>
              </a:rPr>
              <a:t>Use </a:t>
            </a:r>
            <a:r>
              <a:rPr lang="en-US" altLang="en-US" sz="2400" u="sng" kern="1200" dirty="0">
                <a:solidFill>
                  <a:prstClr val="black"/>
                </a:solidFill>
                <a:latin typeface="Calibri"/>
              </a:rPr>
              <a:t>where appropriate</a:t>
            </a:r>
            <a:endParaRPr lang="en-US" altLang="en-US" sz="2400" kern="1200" dirty="0">
              <a:solidFill>
                <a:prstClr val="black"/>
              </a:solidFill>
              <a:latin typeface="Calibri"/>
            </a:endParaRPr>
          </a:p>
          <a:p>
            <a:pPr marL="2057400" lvl="4">
              <a:spcBef>
                <a:spcPct val="20000"/>
              </a:spcBef>
              <a:buClrTx/>
              <a:buSzTx/>
              <a:buFont typeface="Arial" charset="0"/>
              <a:buChar char="»"/>
            </a:pPr>
            <a:r>
              <a:rPr lang="en-US" altLang="en-US" sz="2400" kern="1200" dirty="0">
                <a:solidFill>
                  <a:prstClr val="black"/>
                </a:solidFill>
                <a:latin typeface="Calibri"/>
              </a:rPr>
              <a:t>Factors:</a:t>
            </a:r>
          </a:p>
          <a:p>
            <a:pPr marL="2057400" lvl="4">
              <a:spcBef>
                <a:spcPct val="20000"/>
              </a:spcBef>
              <a:buClrTx/>
              <a:buSzTx/>
              <a:buNone/>
            </a:pPr>
            <a:r>
              <a:rPr lang="en-US" altLang="en-US" sz="2400" kern="1200" dirty="0">
                <a:solidFill>
                  <a:prstClr val="black"/>
                </a:solidFill>
                <a:latin typeface="Calibri"/>
              </a:rPr>
              <a:t>	*  judicial system efficiency, neutrality, reliability</a:t>
            </a:r>
          </a:p>
          <a:p>
            <a:pPr marL="2057400" lvl="4">
              <a:spcBef>
                <a:spcPct val="20000"/>
              </a:spcBef>
              <a:buClrTx/>
              <a:buSzTx/>
              <a:buNone/>
            </a:pPr>
            <a:r>
              <a:rPr lang="en-US" altLang="en-US" sz="2400" kern="1200" dirty="0">
                <a:solidFill>
                  <a:prstClr val="black"/>
                </a:solidFill>
                <a:latin typeface="Calibri"/>
              </a:rPr>
              <a:t>	* where most of contract performance occurs</a:t>
            </a:r>
          </a:p>
          <a:p>
            <a:pPr marL="2057400" lvl="4">
              <a:spcBef>
                <a:spcPct val="20000"/>
              </a:spcBef>
              <a:buClrTx/>
              <a:buSzTx/>
              <a:buNone/>
            </a:pPr>
            <a:r>
              <a:rPr lang="en-US" altLang="en-US" sz="2400" kern="1200" dirty="0">
                <a:solidFill>
                  <a:prstClr val="black"/>
                </a:solidFill>
                <a:latin typeface="Calibri"/>
              </a:rPr>
              <a:t>	* likelihood the foreign tribunal will not apply     	US choice of law provision</a:t>
            </a:r>
          </a:p>
          <a:p>
            <a:pPr marL="2057400" lvl="4">
              <a:spcBef>
                <a:spcPct val="20000"/>
              </a:spcBef>
              <a:buClrTx/>
              <a:buSzTx/>
              <a:buNone/>
            </a:pPr>
            <a:r>
              <a:rPr lang="en-US" altLang="en-US" sz="2400" kern="1200" dirty="0">
                <a:solidFill>
                  <a:prstClr val="black"/>
                </a:solidFill>
                <a:latin typeface="Calibri"/>
              </a:rPr>
              <a:t>	* resistance of contracting party to US law/    	forum</a:t>
            </a:r>
          </a:p>
          <a:p>
            <a:pPr marL="2057400" lvl="4">
              <a:spcBef>
                <a:spcPct val="20000"/>
              </a:spcBef>
              <a:buClrTx/>
              <a:buSzTx/>
              <a:buNone/>
            </a:pPr>
            <a:r>
              <a:rPr lang="en-US" altLang="en-US" sz="2400" kern="1200" dirty="0">
                <a:solidFill>
                  <a:prstClr val="black"/>
                </a:solidFill>
                <a:latin typeface="Calibri"/>
              </a:rPr>
              <a:t>	* amount of discovery</a:t>
            </a:r>
          </a:p>
          <a:p>
            <a:pPr marL="2057400" lvl="4">
              <a:spcBef>
                <a:spcPct val="20000"/>
              </a:spcBef>
              <a:buClrTx/>
              <a:buSzTx/>
              <a:buNone/>
            </a:pPr>
            <a:r>
              <a:rPr lang="en-US" altLang="en-US" sz="2400" kern="1200" dirty="0">
                <a:solidFill>
                  <a:prstClr val="black"/>
                </a:solidFill>
                <a:latin typeface="Calibri"/>
              </a:rPr>
              <a:t>	* enforceability of arbitral award (“New York 	Convention”)</a:t>
            </a:r>
          </a:p>
          <a:p>
            <a:endParaRPr lang="en-US" dirty="0"/>
          </a:p>
        </p:txBody>
      </p:sp>
    </p:spTree>
    <p:extLst>
      <p:ext uri="{BB962C8B-B14F-4D97-AF65-F5344CB8AC3E}">
        <p14:creationId xmlns:p14="http://schemas.microsoft.com/office/powerpoint/2010/main" val="119786488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altLang="en-US" b="1" kern="1200" dirty="0">
                <a:solidFill>
                  <a:srgbClr val="FF0000"/>
                </a:solidFill>
                <a:latin typeface="Calibri"/>
              </a:rPr>
              <a:t>CONTRACT TERMINATION:    </a:t>
            </a:r>
            <a:br>
              <a:rPr lang="en-US" altLang="en-US" b="1" kern="1200" dirty="0">
                <a:solidFill>
                  <a:srgbClr val="FF0000"/>
                </a:solidFill>
                <a:latin typeface="Calibri"/>
              </a:rPr>
            </a:br>
            <a:r>
              <a:rPr lang="en-US" altLang="en-US" b="1" kern="1200" dirty="0">
                <a:solidFill>
                  <a:srgbClr val="FF0000"/>
                </a:solidFill>
                <a:latin typeface="Calibri"/>
              </a:rPr>
              <a:t>SPECIAL PROBLEM AREAS</a:t>
            </a:r>
            <a:br>
              <a:rPr lang="en-US" altLang="en-US" b="1" kern="1200" dirty="0">
                <a:solidFill>
                  <a:srgbClr val="FF0000"/>
                </a:solidFill>
                <a:latin typeface="Calibri"/>
              </a:rPr>
            </a:br>
            <a:endParaRPr lang="en-US" b="1" dirty="0"/>
          </a:p>
        </p:txBody>
      </p:sp>
      <p:sp>
        <p:nvSpPr>
          <p:cNvPr id="3" name="Content Placeholder 2"/>
          <p:cNvSpPr>
            <a:spLocks noGrp="1"/>
          </p:cNvSpPr>
          <p:nvPr>
            <p:ph idx="1"/>
          </p:nvPr>
        </p:nvSpPr>
        <p:spPr>
          <a:xfrm>
            <a:off x="457200" y="2286000"/>
            <a:ext cx="8229600" cy="3962400"/>
          </a:xfrm>
        </p:spPr>
        <p:txBody>
          <a:bodyPr/>
          <a:lstStyle/>
          <a:p>
            <a:pPr marL="742950" lvl="1">
              <a:spcBef>
                <a:spcPct val="20000"/>
              </a:spcBef>
              <a:buClrTx/>
              <a:buSzTx/>
              <a:buFont typeface="Arial" charset="0"/>
              <a:buChar char="–"/>
            </a:pPr>
            <a:r>
              <a:rPr lang="en-US" altLang="en-US" kern="1200" dirty="0">
                <a:solidFill>
                  <a:prstClr val="black"/>
                </a:solidFill>
                <a:latin typeface="Calibri"/>
              </a:rPr>
              <a:t>Fault vs. No-fault termination is key</a:t>
            </a:r>
          </a:p>
          <a:p>
            <a:pPr marL="742950" lvl="1">
              <a:spcBef>
                <a:spcPct val="20000"/>
              </a:spcBef>
              <a:buClrTx/>
              <a:buSzTx/>
              <a:buFont typeface="Arial" charset="0"/>
              <a:buChar char="–"/>
            </a:pPr>
            <a:r>
              <a:rPr lang="en-US" altLang="en-US" kern="1200" dirty="0">
                <a:solidFill>
                  <a:prstClr val="black"/>
                </a:solidFill>
                <a:latin typeface="Calibri"/>
              </a:rPr>
              <a:t>Notice requirements</a:t>
            </a:r>
          </a:p>
          <a:p>
            <a:pPr marL="742950" lvl="1">
              <a:spcBef>
                <a:spcPct val="20000"/>
              </a:spcBef>
              <a:buClrTx/>
              <a:buSzTx/>
              <a:buFont typeface="Arial" charset="0"/>
              <a:buChar char="–"/>
            </a:pPr>
            <a:r>
              <a:rPr lang="en-US" altLang="en-US" kern="1200" dirty="0">
                <a:solidFill>
                  <a:prstClr val="black"/>
                </a:solidFill>
                <a:latin typeface="Calibri"/>
              </a:rPr>
              <a:t>Understand the threats:</a:t>
            </a:r>
          </a:p>
          <a:p>
            <a:pPr marL="1143000" lvl="2">
              <a:spcBef>
                <a:spcPct val="20000"/>
              </a:spcBef>
              <a:buClrTx/>
              <a:buSzTx/>
              <a:buFont typeface="Arial" charset="0"/>
              <a:buChar char="•"/>
            </a:pPr>
            <a:r>
              <a:rPr lang="en-US" altLang="en-US" kern="1200" dirty="0">
                <a:solidFill>
                  <a:prstClr val="black"/>
                </a:solidFill>
                <a:latin typeface="Calibri"/>
              </a:rPr>
              <a:t>Indemnities</a:t>
            </a:r>
          </a:p>
          <a:p>
            <a:pPr marL="1143000" lvl="2">
              <a:spcBef>
                <a:spcPct val="20000"/>
              </a:spcBef>
              <a:buClrTx/>
              <a:buSzTx/>
              <a:buFont typeface="Arial" charset="0"/>
              <a:buChar char="•"/>
            </a:pPr>
            <a:r>
              <a:rPr lang="en-US" altLang="en-US" kern="1200" dirty="0">
                <a:solidFill>
                  <a:prstClr val="black"/>
                </a:solidFill>
                <a:latin typeface="Calibri"/>
              </a:rPr>
              <a:t>potential employee liabilities</a:t>
            </a:r>
          </a:p>
          <a:p>
            <a:pPr marL="1143000" lvl="2">
              <a:spcBef>
                <a:spcPct val="20000"/>
              </a:spcBef>
              <a:buClrTx/>
              <a:buSzTx/>
              <a:buFont typeface="Arial" charset="0"/>
              <a:buChar char="•"/>
            </a:pPr>
            <a:r>
              <a:rPr lang="en-US" altLang="en-US" kern="1200" dirty="0">
                <a:solidFill>
                  <a:prstClr val="black"/>
                </a:solidFill>
                <a:latin typeface="Calibri"/>
              </a:rPr>
              <a:t>“transfer of undertaking”</a:t>
            </a:r>
          </a:p>
          <a:p>
            <a:endParaRPr lang="en-US" dirty="0"/>
          </a:p>
        </p:txBody>
      </p:sp>
    </p:spTree>
    <p:extLst>
      <p:ext uri="{BB962C8B-B14F-4D97-AF65-F5344CB8AC3E}">
        <p14:creationId xmlns:p14="http://schemas.microsoft.com/office/powerpoint/2010/main" val="327683872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CAB0C-A56A-A49A-4658-9847F313EAAA}"/>
              </a:ext>
            </a:extLst>
          </p:cNvPr>
          <p:cNvSpPr>
            <a:spLocks noGrp="1"/>
          </p:cNvSpPr>
          <p:nvPr>
            <p:ph type="title"/>
          </p:nvPr>
        </p:nvSpPr>
        <p:spPr/>
        <p:txBody>
          <a:bodyPr/>
          <a:lstStyle/>
          <a:p>
            <a:pPr algn="ctr"/>
            <a:r>
              <a:rPr lang="en-US" sz="3600" b="1" dirty="0">
                <a:solidFill>
                  <a:srgbClr val="FF0000"/>
                </a:solidFill>
              </a:rPr>
              <a:t>LABOR &amp; EMPLOYMENT / HR</a:t>
            </a:r>
          </a:p>
        </p:txBody>
      </p:sp>
      <p:sp>
        <p:nvSpPr>
          <p:cNvPr id="3" name="Content Placeholder 2">
            <a:extLst>
              <a:ext uri="{FF2B5EF4-FFF2-40B4-BE49-F238E27FC236}">
                <a16:creationId xmlns:a16="http://schemas.microsoft.com/office/drawing/2014/main" id="{4F6269C7-0F1B-03D7-9374-A63CD7FAC017}"/>
              </a:ext>
            </a:extLst>
          </p:cNvPr>
          <p:cNvSpPr>
            <a:spLocks noGrp="1"/>
          </p:cNvSpPr>
          <p:nvPr>
            <p:ph idx="1"/>
          </p:nvPr>
        </p:nvSpPr>
        <p:spPr/>
        <p:txBody>
          <a:bodyPr/>
          <a:lstStyle/>
          <a:p>
            <a:r>
              <a:rPr lang="en-US" dirty="0"/>
              <a:t>Right to Work</a:t>
            </a:r>
          </a:p>
          <a:p>
            <a:r>
              <a:rPr lang="en-US" dirty="0"/>
              <a:t>Employment at Will</a:t>
            </a:r>
          </a:p>
          <a:p>
            <a:r>
              <a:rPr lang="en-US" dirty="0"/>
              <a:t>Employment Contracts &amp; Work Rules</a:t>
            </a:r>
          </a:p>
          <a:p>
            <a:r>
              <a:rPr lang="en-US" dirty="0"/>
              <a:t>Immigration</a:t>
            </a:r>
          </a:p>
        </p:txBody>
      </p:sp>
    </p:spTree>
    <p:extLst>
      <p:ext uri="{BB962C8B-B14F-4D97-AF65-F5344CB8AC3E}">
        <p14:creationId xmlns:p14="http://schemas.microsoft.com/office/powerpoint/2010/main" val="165260128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lgn="ctr">
              <a:spcBef>
                <a:spcPct val="20000"/>
              </a:spcBef>
              <a:buClrTx/>
              <a:buSzTx/>
              <a:buNone/>
            </a:pPr>
            <a:r>
              <a:rPr lang="en-US" altLang="en-US" b="1" kern="1200" dirty="0">
                <a:solidFill>
                  <a:srgbClr val="FF0000"/>
                </a:solidFill>
                <a:latin typeface="Calibri"/>
              </a:rPr>
              <a:t>NON-LEGAL BUSINESS CONSIDERATIONS</a:t>
            </a:r>
          </a:p>
          <a:p>
            <a:pPr marL="342900" lvl="0">
              <a:spcBef>
                <a:spcPct val="20000"/>
              </a:spcBef>
              <a:buClrTx/>
              <a:buSzTx/>
              <a:buFont typeface="Arial" charset="0"/>
              <a:buChar char="•"/>
            </a:pPr>
            <a:endParaRPr lang="en-US" altLang="en-US" kern="1200" dirty="0">
              <a:solidFill>
                <a:srgbClr val="FF0000"/>
              </a:solidFill>
              <a:latin typeface="Calibri"/>
            </a:endParaRPr>
          </a:p>
          <a:p>
            <a:pPr marL="742950" lvl="1">
              <a:spcBef>
                <a:spcPct val="20000"/>
              </a:spcBef>
              <a:buClrTx/>
              <a:buSzTx/>
              <a:buFont typeface="Arial" charset="0"/>
              <a:buChar char="–"/>
            </a:pPr>
            <a:r>
              <a:rPr lang="en-US" altLang="en-US" kern="1200" dirty="0">
                <a:solidFill>
                  <a:prstClr val="black"/>
                </a:solidFill>
                <a:latin typeface="Calibri"/>
              </a:rPr>
              <a:t>Utilize cultural sensitivity</a:t>
            </a:r>
          </a:p>
          <a:p>
            <a:pPr marL="742950" lvl="1">
              <a:spcBef>
                <a:spcPct val="20000"/>
              </a:spcBef>
              <a:buClrTx/>
              <a:buSzTx/>
              <a:buFont typeface="Arial" charset="0"/>
              <a:buChar char="–"/>
            </a:pPr>
            <a:r>
              <a:rPr lang="en-US" altLang="en-US" kern="1200" dirty="0">
                <a:solidFill>
                  <a:prstClr val="black"/>
                </a:solidFill>
                <a:latin typeface="Calibri"/>
              </a:rPr>
              <a:t>Avoid stereotypes and overgeneralizations</a:t>
            </a:r>
            <a:endParaRPr lang="en-US" dirty="0"/>
          </a:p>
        </p:txBody>
      </p:sp>
    </p:spTree>
    <p:extLst>
      <p:ext uri="{BB962C8B-B14F-4D97-AF65-F5344CB8AC3E}">
        <p14:creationId xmlns:p14="http://schemas.microsoft.com/office/powerpoint/2010/main" val="212383653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1"/>
            <a:ext cx="8229600" cy="4495800"/>
          </a:xfrm>
        </p:spPr>
        <p:txBody>
          <a:bodyPr/>
          <a:lstStyle/>
          <a:p>
            <a:pPr marL="79375" indent="0" algn="ctr">
              <a:buNone/>
            </a:pPr>
            <a:r>
              <a:rPr lang="en-US" dirty="0"/>
              <a:t>THANK YOU!</a:t>
            </a:r>
          </a:p>
          <a:p>
            <a:pPr marL="79375" indent="0" algn="ctr">
              <a:buNone/>
            </a:pPr>
            <a:endParaRPr lang="en-US" dirty="0"/>
          </a:p>
          <a:p>
            <a:pPr marL="79375" indent="0" algn="ctr">
              <a:buNone/>
            </a:pPr>
            <a:r>
              <a:rPr lang="en-US" sz="2800" dirty="0"/>
              <a:t>I WILL BE PLEASED TO ANSWER ANY QUESTIONS YOU MAY HAVE.</a:t>
            </a:r>
          </a:p>
          <a:p>
            <a:pPr marL="79375" indent="0" algn="ctr">
              <a:buNone/>
            </a:pPr>
            <a:endParaRPr lang="en-US" sz="2800" dirty="0"/>
          </a:p>
          <a:p>
            <a:pPr marL="79375" indent="0" algn="ctr">
              <a:buNone/>
            </a:pPr>
            <a:endParaRPr lang="en-US" sz="2800" dirty="0"/>
          </a:p>
          <a:p>
            <a:pPr marL="79375" indent="0" algn="ctr">
              <a:buNone/>
            </a:pPr>
            <a:endParaRPr lang="en-US" sz="2800" dirty="0"/>
          </a:p>
          <a:p>
            <a:pPr marL="79375" indent="0" algn="ctr">
              <a:buNone/>
            </a:pPr>
            <a:endParaRPr lang="en-US" dirty="0"/>
          </a:p>
          <a:p>
            <a:pPr marL="79375" indent="0">
              <a:buNone/>
            </a:pPr>
            <a:endParaRPr lang="en-US"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712" y="4495800"/>
            <a:ext cx="6632575"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529137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5"/>
          <p:cNvSpPr txBox="1">
            <a:spLocks noChangeArrowheads="1"/>
          </p:cNvSpPr>
          <p:nvPr/>
        </p:nvSpPr>
        <p:spPr bwMode="gray">
          <a:xfrm>
            <a:off x="0" y="1905001"/>
            <a:ext cx="9144000" cy="1525588"/>
          </a:xfrm>
          <a:prstGeom prst="rect">
            <a:avLst/>
          </a:prstGeom>
          <a:noFill/>
          <a:ln w="9525">
            <a:noFill/>
            <a:miter lim="800000"/>
            <a:headEnd/>
            <a:tailEnd/>
          </a:ln>
        </p:spPr>
        <p:txBody>
          <a:bodyPr lIns="0" rIns="0" anchor="ctr"/>
          <a:lstStyle/>
          <a:p>
            <a:pPr algn="ctr" defTabSz="914400" eaLnBrk="0" hangingPunct="0">
              <a:lnSpc>
                <a:spcPct val="95000"/>
              </a:lnSpc>
            </a:pPr>
            <a:r>
              <a:rPr lang="en-US" sz="6000" b="1" dirty="0">
                <a:solidFill>
                  <a:srgbClr val="C00000"/>
                </a:solidFill>
                <a:cs typeface="Arial" charset="0"/>
              </a:rPr>
              <a:t>köszönöm</a:t>
            </a:r>
          </a:p>
        </p:txBody>
      </p:sp>
      <p:pic>
        <p:nvPicPr>
          <p:cNvPr id="5" name="Picture 3"/>
          <p:cNvPicPr>
            <a:picLocks noChangeAspect="1" noChangeArrowheads="1"/>
          </p:cNvPicPr>
          <p:nvPr/>
        </p:nvPicPr>
        <p:blipFill>
          <a:blip r:embed="rId2"/>
          <a:stretch>
            <a:fillRect/>
          </a:stretch>
        </p:blipFill>
        <p:spPr bwMode="auto">
          <a:xfrm>
            <a:off x="2451102" y="4191000"/>
            <a:ext cx="4241796" cy="1743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HBS _WHITE _only_background_PowerPoint (2)">
  <a:themeElements>
    <a:clrScheme name="">
      <a:dk1>
        <a:srgbClr val="564B18"/>
      </a:dk1>
      <a:lt1>
        <a:srgbClr val="FFFFFF"/>
      </a:lt1>
      <a:dk2>
        <a:srgbClr val="000000"/>
      </a:dk2>
      <a:lt2>
        <a:srgbClr val="808080"/>
      </a:lt2>
      <a:accent1>
        <a:srgbClr val="BBE0E3"/>
      </a:accent1>
      <a:accent2>
        <a:srgbClr val="333399"/>
      </a:accent2>
      <a:accent3>
        <a:srgbClr val="FFFFFF"/>
      </a:accent3>
      <a:accent4>
        <a:srgbClr val="483F13"/>
      </a:accent4>
      <a:accent5>
        <a:srgbClr val="DAEDEF"/>
      </a:accent5>
      <a:accent6>
        <a:srgbClr val="2D2D8A"/>
      </a:accent6>
      <a:hlink>
        <a:srgbClr val="009999"/>
      </a:hlink>
      <a:folHlink>
        <a:srgbClr val="99CC00"/>
      </a:folHlink>
    </a:clrScheme>
    <a:fontScheme name="HBSS PP Template">
      <a:majorFont>
        <a:latin typeface="Gotham-Book"/>
        <a:ea typeface="ヒラギノ角ゴ ProN W3"/>
        <a:cs typeface="ヒラギノ角ゴ ProN W3"/>
      </a:majorFont>
      <a:minorFont>
        <a:latin typeface="Lucida Grande"/>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BBE0E3"/>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a:ln>
              <a:noFill/>
            </a:ln>
            <a:solidFill>
              <a:srgbClr val="564B18"/>
            </a:solidFill>
            <a:effectLst/>
            <a:latin typeface="Arial Italic" charset="0"/>
            <a:ea typeface="ヒラギノ角ゴ ProN W3" charset="0"/>
            <a:cs typeface="ヒラギノ角ゴ ProN W3" charset="0"/>
            <a:sym typeface="Arial Italic" charset="0"/>
          </a:defRPr>
        </a:defPPr>
      </a:lstStyle>
    </a:spDef>
    <a:lnDef>
      <a:spPr bwMode="auto">
        <a:xfrm>
          <a:off x="0" y="0"/>
          <a:ext cx="1" cy="1"/>
        </a:xfrm>
        <a:custGeom>
          <a:avLst/>
          <a:gdLst/>
          <a:ahLst/>
          <a:cxnLst/>
          <a:rect l="0" t="0" r="0" b="0"/>
          <a:pathLst/>
        </a:custGeom>
        <a:solidFill>
          <a:srgbClr val="BBE0E3"/>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a:ln>
              <a:noFill/>
            </a:ln>
            <a:solidFill>
              <a:srgbClr val="564B18"/>
            </a:solidFill>
            <a:effectLst/>
            <a:latin typeface="Arial Italic" charset="0"/>
            <a:ea typeface="ヒラギノ角ゴ ProN W3" charset="0"/>
            <a:cs typeface="ヒラギノ角ゴ ProN W3" charset="0"/>
            <a:sym typeface="Arial Italic" charset="0"/>
          </a:defRPr>
        </a:defPPr>
      </a:lstStyle>
    </a:lnDef>
  </a:objectDefaults>
  <a:extraClrSchemeLst>
    <a:extraClrScheme>
      <a:clrScheme name="HBSS PP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HBS _WHITE _only_background_PowerPoint (2)</Template>
  <TotalTime>661</TotalTime>
  <Pages>0</Pages>
  <Words>1029</Words>
  <Characters>0</Characters>
  <Application>Microsoft Office PowerPoint</Application>
  <PresentationFormat>On-screen Show (4:3)</PresentationFormat>
  <Lines>0</Lines>
  <Paragraphs>113</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 Italic</vt:lpstr>
      <vt:lpstr>Calibri</vt:lpstr>
      <vt:lpstr>Gotham-Book</vt:lpstr>
      <vt:lpstr>Lucida Grande</vt:lpstr>
      <vt:lpstr>Thonburi</vt:lpstr>
      <vt:lpstr>HBS _WHITE _only_background_PowerPoint (2)</vt:lpstr>
      <vt:lpstr>Guidance on U.S. Market Entry Seminar and webinar hybrid event for Hungarian companies, Budapest, Hungary, September 27, 2023  An Introduction to the U.S. Legal Framework</vt:lpstr>
      <vt:lpstr>Visa Developments:  ESTA </vt:lpstr>
      <vt:lpstr>New U.S. Rules</vt:lpstr>
      <vt:lpstr>Taxation</vt:lpstr>
      <vt:lpstr>continued</vt:lpstr>
      <vt:lpstr>continued</vt:lpstr>
      <vt:lpstr>continued</vt:lpstr>
      <vt:lpstr>PERFORM LEGAL DUE DILIGENCE:   RETAIN LOCAL COUNSEL </vt:lpstr>
      <vt:lpstr>Corporate Considerations</vt:lpstr>
      <vt:lpstr>AVOIDING THE PITFALLS OF COMMERCIAL CONTRACTING WITH FOREIGN PARTIES</vt:lpstr>
      <vt:lpstr>Contract Drafting – Laws in the U.S.</vt:lpstr>
      <vt:lpstr>PowerPoint Presentation</vt:lpstr>
      <vt:lpstr>PowerPoint Presentation</vt:lpstr>
      <vt:lpstr>CONTRACT AREAS OF CONCERN </vt:lpstr>
      <vt:lpstr>PowerPoint Presentation</vt:lpstr>
      <vt:lpstr>PowerPoint Presentation</vt:lpstr>
      <vt:lpstr>CONTRACT TERMINATION:     SPECIAL PROBLEM AREAS </vt:lpstr>
      <vt:lpstr>LABOR &amp; EMPLOYMENT / HR</vt:lpstr>
      <vt:lpstr>PowerPoint Presentation</vt:lpstr>
      <vt:lpstr>PowerPoint Presentation</vt:lpstr>
      <vt:lpstr>PowerPoint Presentation</vt:lpstr>
    </vt:vector>
  </TitlesOfParts>
  <Company>Hall Booth Smith, PC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Ellen Gaines</dc:creator>
  <cp:lastModifiedBy>John Parkerson</cp:lastModifiedBy>
  <cp:revision>133</cp:revision>
  <cp:lastPrinted>2017-06-22T14:37:08Z</cp:lastPrinted>
  <dcterms:created xsi:type="dcterms:W3CDTF">2014-10-30T17:08:29Z</dcterms:created>
  <dcterms:modified xsi:type="dcterms:W3CDTF">2023-09-26T20:51:40Z</dcterms:modified>
</cp:coreProperties>
</file>