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467"/>
    <p:restoredTop sz="95921"/>
  </p:normalViewPr>
  <p:slideViewPr>
    <p:cSldViewPr snapToGrid="0">
      <p:cViewPr varScale="1">
        <p:scale>
          <a:sx n="76" d="100"/>
          <a:sy n="76" d="100"/>
        </p:scale>
        <p:origin x="208" y="3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9/26/23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9/26/23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9/26/23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9/26/23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9/26/23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9/26/23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9/26/23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9/26/23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9/26/23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9/26/23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9/26/23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9/26/23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msetenyi@gmail.com" TargetMode="External"/><Relationship Id="rId2" Type="http://schemas.openxmlformats.org/officeDocument/2006/relationships/hyperlink" Target="mailto:john.parkerson@outlook.com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jpg"/><Relationship Id="rId5" Type="http://schemas.openxmlformats.org/officeDocument/2006/relationships/hyperlink" Target="http://www.linkedin.com/company/p-s-internationalstrategies" TargetMode="External"/><Relationship Id="rId4" Type="http://schemas.openxmlformats.org/officeDocument/2006/relationships/hyperlink" Target="http://www.psinternationalstrategie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6D166-E7E0-3259-9A6A-0BA2F18F5A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0" y="1243012"/>
            <a:ext cx="8447557" cy="800101"/>
          </a:xfrm>
        </p:spPr>
        <p:txBody>
          <a:bodyPr/>
          <a:lstStyle/>
          <a:p>
            <a:r>
              <a:rPr lang="en-US" sz="4000" dirty="0">
                <a:latin typeface="AkayaTelivigala" pitchFamily="2" charset="77"/>
                <a:cs typeface="AkayaTelivigala" pitchFamily="2" charset="77"/>
              </a:rPr>
              <a:t>P&amp;S International Strategies </a:t>
            </a:r>
            <a:r>
              <a:rPr lang="en-US" sz="4000" dirty="0" err="1">
                <a:latin typeface="AkayaTelivigala" pitchFamily="2" charset="77"/>
                <a:cs typeface="AkayaTelivigala" pitchFamily="2" charset="77"/>
              </a:rPr>
              <a:t>LLc</a:t>
            </a:r>
            <a:endParaRPr lang="en-US" sz="4000" dirty="0">
              <a:latin typeface="AkayaTelivigala" pitchFamily="2" charset="77"/>
              <a:cs typeface="AkayaTelivigala" pitchFamily="2" charset="77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E4284D-1573-BC85-4B0D-AC3E9FB58C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4586287"/>
            <a:ext cx="7225579" cy="1028701"/>
          </a:xfrm>
        </p:spPr>
        <p:txBody>
          <a:bodyPr>
            <a:noAutofit/>
          </a:bodyPr>
          <a:lstStyle/>
          <a:p>
            <a:r>
              <a:rPr lang="en-US" sz="3200" dirty="0">
                <a:latin typeface="AkayaTelivigala" pitchFamily="2" charset="77"/>
                <a:cs typeface="AkayaTelivigala" pitchFamily="2" charset="77"/>
              </a:rPr>
              <a:t>Consultancy Services </a:t>
            </a:r>
          </a:p>
          <a:p>
            <a:r>
              <a:rPr lang="en-US" sz="3200" dirty="0">
                <a:latin typeface="AkayaTelivigala" pitchFamily="2" charset="77"/>
                <a:cs typeface="AkayaTelivigala" pitchFamily="2" charset="77"/>
              </a:rPr>
              <a:t>Hungary – United States of America</a:t>
            </a:r>
            <a:br>
              <a:rPr lang="en-US" sz="3200" dirty="0"/>
            </a:br>
            <a:r>
              <a:rPr lang="en-US" sz="3200" dirty="0"/>
              <a:t>🇭🇺 🇺🇸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09A5203-43F9-B61C-FA3D-85B1D35936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1950" y="1060183"/>
            <a:ext cx="4157663" cy="4275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671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A7AA4-0E20-63E8-3FB1-E167AFB47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5272088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>
                <a:latin typeface="AkayaTelivigala" pitchFamily="2" charset="77"/>
                <a:cs typeface="AkayaTelivigala" pitchFamily="2" charset="77"/>
              </a:rPr>
              <a:t>ABOUT US </a:t>
            </a:r>
            <a:br>
              <a:rPr lang="en-US" dirty="0">
                <a:latin typeface="AkayaTelivigala" pitchFamily="2" charset="77"/>
                <a:cs typeface="AkayaTelivigala" pitchFamily="2" charset="77"/>
              </a:rPr>
            </a:br>
            <a:br>
              <a:rPr lang="en-US" sz="3600" dirty="0">
                <a:latin typeface="AkayaTelivigala" pitchFamily="2" charset="77"/>
                <a:cs typeface="AkayaTelivigala" pitchFamily="2" charset="77"/>
              </a:rPr>
            </a:br>
            <a:r>
              <a:rPr lang="en-US" sz="3600" dirty="0">
                <a:latin typeface="AkayaTelivigala" pitchFamily="2" charset="77"/>
                <a:cs typeface="AkayaTelivigala" pitchFamily="2" charset="77"/>
              </a:rPr>
              <a:t>Founded in 2020 October in Atlanta, GA</a:t>
            </a:r>
            <a:br>
              <a:rPr lang="en-US" dirty="0">
                <a:latin typeface="AkayaTelivigala" pitchFamily="2" charset="77"/>
                <a:cs typeface="AkayaTelivigala" pitchFamily="2" charset="77"/>
              </a:rPr>
            </a:br>
            <a:br>
              <a:rPr lang="en-US" dirty="0">
                <a:latin typeface="AkayaTelivigala" pitchFamily="2" charset="77"/>
                <a:cs typeface="AkayaTelivigala" pitchFamily="2" charset="77"/>
              </a:rPr>
            </a:br>
            <a:r>
              <a:rPr lang="en-US" sz="36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  <a:t>Boutique consultancy specializing in strategic business expansion - including entry and growt</a:t>
            </a:r>
            <a:r>
              <a:rPr lang="en-US" sz="3600" dirty="0">
                <a:solidFill>
                  <a:srgbClr val="374151"/>
                </a:solidFill>
                <a:latin typeface="AkayaTelivigala" pitchFamily="2" charset="77"/>
                <a:cs typeface="AkayaTelivigala" pitchFamily="2" charset="77"/>
              </a:rPr>
              <a:t>h strategies, market research, strategic planning </a:t>
            </a:r>
            <a:br>
              <a:rPr lang="en-US" sz="36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</a:br>
            <a:br>
              <a:rPr lang="en-US" sz="36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</a:br>
            <a:r>
              <a:rPr lang="en-US" sz="36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  <a:t>Focus on the U.S. and Central European markets (Hungary particularly)</a:t>
            </a:r>
            <a:br>
              <a:rPr lang="en-US" sz="36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</a:br>
            <a:br>
              <a:rPr lang="en-US" dirty="0"/>
            </a:br>
            <a:br>
              <a:rPr lang="en-US" dirty="0">
                <a:latin typeface="AkayaTelivigala" pitchFamily="2" charset="77"/>
                <a:cs typeface="AkayaTelivigala" pitchFamily="2" charset="77"/>
              </a:rPr>
            </a:br>
            <a:br>
              <a:rPr lang="en-US" dirty="0">
                <a:latin typeface="AkayaTelivigala" pitchFamily="2" charset="77"/>
                <a:cs typeface="AkayaTelivigala" pitchFamily="2" charset="77"/>
              </a:rPr>
            </a:br>
            <a:endParaRPr lang="en-US" dirty="0">
              <a:latin typeface="AkayaTelivigala" pitchFamily="2" charset="77"/>
              <a:cs typeface="AkayaTelivigala" pitchFamily="2" charset="7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E0EC18-1E15-E241-53C6-D908FC504239}"/>
              </a:ext>
            </a:extLst>
          </p:cNvPr>
          <p:cNvSpPr txBox="1"/>
          <p:nvPr/>
        </p:nvSpPr>
        <p:spPr>
          <a:xfrm>
            <a:off x="9301163" y="135731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5E16312-2C07-D5AF-1E5A-0C382F45AC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0734" y="230188"/>
            <a:ext cx="1639332" cy="1639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926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682CC-6096-3D7B-304F-5D0F0984A1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0163" y="457200"/>
            <a:ext cx="9672637" cy="5900738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AkayaTelivigala" pitchFamily="2" charset="77"/>
                <a:cs typeface="AkayaTelivigala" pitchFamily="2" charset="77"/>
              </a:rPr>
              <a:t>OUR TEAM</a:t>
            </a:r>
            <a:br>
              <a:rPr lang="en-US" dirty="0">
                <a:latin typeface="AkayaTelivigala" pitchFamily="2" charset="77"/>
                <a:cs typeface="AkayaTelivigala" pitchFamily="2" charset="77"/>
              </a:rPr>
            </a:br>
            <a:br>
              <a:rPr lang="en-US" sz="4000" dirty="0">
                <a:latin typeface="AkayaTelivigala" pitchFamily="2" charset="77"/>
                <a:cs typeface="AkayaTelivigala" pitchFamily="2" charset="77"/>
              </a:rPr>
            </a:br>
            <a:r>
              <a:rPr lang="en-US" sz="4000" dirty="0">
                <a:latin typeface="AkayaTelivigala" pitchFamily="2" charset="77"/>
                <a:cs typeface="AkayaTelivigala" pitchFamily="2" charset="77"/>
              </a:rPr>
              <a:t>Over 60 years accumulative business experience in diverse industries</a:t>
            </a:r>
            <a:br>
              <a:rPr lang="en-US" dirty="0">
                <a:latin typeface="AkayaTelivigala" pitchFamily="2" charset="77"/>
                <a:cs typeface="AkayaTelivigala" pitchFamily="2" charset="77"/>
              </a:rPr>
            </a:br>
            <a:br>
              <a:rPr lang="en-US" sz="3100" dirty="0">
                <a:latin typeface="AkayaTelivigala" pitchFamily="2" charset="77"/>
                <a:cs typeface="AkayaTelivigala" pitchFamily="2" charset="77"/>
              </a:rPr>
            </a:br>
            <a:r>
              <a:rPr lang="en-US" sz="3100" dirty="0">
                <a:latin typeface="AkayaTelivigala" pitchFamily="2" charset="77"/>
                <a:cs typeface="AkayaTelivigala" pitchFamily="2" charset="77"/>
              </a:rPr>
              <a:t>John </a:t>
            </a:r>
            <a:r>
              <a:rPr lang="en-US" sz="3100" dirty="0" err="1">
                <a:latin typeface="AkayaTelivigala" pitchFamily="2" charset="77"/>
                <a:cs typeface="AkayaTelivigala" pitchFamily="2" charset="77"/>
              </a:rPr>
              <a:t>Parkerson</a:t>
            </a:r>
            <a:r>
              <a:rPr lang="en-US" sz="3100" dirty="0">
                <a:latin typeface="AkayaTelivigala" pitchFamily="2" charset="77"/>
                <a:cs typeface="AkayaTelivigala" pitchFamily="2" charset="77"/>
              </a:rPr>
              <a:t> – Co-Founder/Managing Executive </a:t>
            </a:r>
            <a:br>
              <a:rPr lang="en-US" dirty="0">
                <a:latin typeface="AkayaTelivigala" pitchFamily="2" charset="77"/>
                <a:cs typeface="AkayaTelivigala" pitchFamily="2" charset="77"/>
              </a:rPr>
            </a:br>
            <a:r>
              <a:rPr lang="en-US" sz="2800" dirty="0">
                <a:latin typeface="AkayaTelivigala" pitchFamily="2" charset="77"/>
                <a:cs typeface="AkayaTelivigala" pitchFamily="2" charset="77"/>
              </a:rPr>
              <a:t>- Over 40 years of in international legal, business and policy experience as counsel in multinational corporate law firm, government and education environments </a:t>
            </a:r>
            <a:br>
              <a:rPr lang="en-US" sz="2800" dirty="0">
                <a:latin typeface="AkayaTelivigala" pitchFamily="2" charset="77"/>
                <a:cs typeface="AkayaTelivigala" pitchFamily="2" charset="77"/>
              </a:rPr>
            </a:br>
            <a:br>
              <a:rPr lang="en-US" sz="3100" dirty="0">
                <a:latin typeface="AkayaTelivigala" pitchFamily="2" charset="77"/>
                <a:cs typeface="AkayaTelivigala" pitchFamily="2" charset="77"/>
              </a:rPr>
            </a:br>
            <a:r>
              <a:rPr lang="en-US" sz="3100" dirty="0">
                <a:latin typeface="AkayaTelivigala" pitchFamily="2" charset="77"/>
                <a:cs typeface="AkayaTelivigala" pitchFamily="2" charset="77"/>
              </a:rPr>
              <a:t>Melinda </a:t>
            </a:r>
            <a:r>
              <a:rPr lang="en-US" sz="3100" dirty="0" err="1">
                <a:latin typeface="AkayaTelivigala" pitchFamily="2" charset="77"/>
                <a:cs typeface="AkayaTelivigala" pitchFamily="2" charset="77"/>
              </a:rPr>
              <a:t>Setenyi</a:t>
            </a:r>
            <a:r>
              <a:rPr lang="en-US" sz="3100" dirty="0">
                <a:latin typeface="AkayaTelivigala" pitchFamily="2" charset="77"/>
                <a:cs typeface="AkayaTelivigala" pitchFamily="2" charset="77"/>
              </a:rPr>
              <a:t> – Co-Founder/Managing Executive</a:t>
            </a:r>
            <a:br>
              <a:rPr lang="en-US" sz="2800" dirty="0">
                <a:latin typeface="AkayaTelivigala" pitchFamily="2" charset="77"/>
                <a:cs typeface="AkayaTelivigala" pitchFamily="2" charset="77"/>
              </a:rPr>
            </a:br>
            <a:r>
              <a:rPr lang="en-US" sz="2800" dirty="0">
                <a:latin typeface="AkayaTelivigala" pitchFamily="2" charset="77"/>
                <a:cs typeface="AkayaTelivigala" pitchFamily="2" charset="77"/>
              </a:rPr>
              <a:t>- Extensive experience in business management, marketing and strategic partnership development. Melinda’s international and cross-cultural business immersion extends across three continents in the private business sectors.</a:t>
            </a:r>
            <a:endParaRPr lang="en-US" dirty="0">
              <a:latin typeface="AkayaTelivigala" pitchFamily="2" charset="77"/>
              <a:cs typeface="AkayaTelivigala" pitchFamily="2" charset="77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EC5BF4-90D8-06C3-B0E4-8088FC223B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8775" y="265113"/>
            <a:ext cx="1270000" cy="1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276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EE5619-075C-A4F1-83BB-437CA76C5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799"/>
            <a:ext cx="10414000" cy="5743575"/>
          </a:xfrm>
        </p:spPr>
        <p:txBody>
          <a:bodyPr>
            <a:normAutofit fontScale="90000"/>
          </a:bodyPr>
          <a:lstStyle/>
          <a:p>
            <a:r>
              <a:rPr lang="en-US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  <a:t>OUR SERVICES</a:t>
            </a:r>
            <a:br>
              <a:rPr lang="en-US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</a:br>
            <a:br>
              <a:rPr lang="en-US" sz="3600" b="0" i="0" u="none" strike="noStrike" dirty="0">
                <a:solidFill>
                  <a:srgbClr val="374151"/>
                </a:solidFill>
                <a:effectLst/>
                <a:latin typeface="Söhne"/>
              </a:rPr>
            </a:br>
            <a:r>
              <a:rPr lang="en-US" sz="36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  <a:t>Strategic Planning</a:t>
            </a:r>
            <a:br>
              <a:rPr lang="en-US" sz="40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</a:br>
            <a:r>
              <a:rPr lang="en-US" sz="40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  <a:t>	</a:t>
            </a:r>
            <a:r>
              <a:rPr lang="en-US" sz="28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  <a:t>Customized market entry and expansion strategies</a:t>
            </a:r>
            <a:br>
              <a:rPr lang="en-US" sz="28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</a:br>
            <a:br>
              <a:rPr lang="en-US" sz="36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</a:br>
            <a:r>
              <a:rPr lang="en-US" sz="36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  <a:t>Market Research</a:t>
            </a:r>
            <a:br>
              <a:rPr lang="en-US" sz="40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</a:br>
            <a:r>
              <a:rPr lang="en-US" sz="40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  <a:t>	</a:t>
            </a:r>
            <a:r>
              <a:rPr lang="en-US" sz="28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  <a:t>In-depth analysis of target markets</a:t>
            </a:r>
            <a:br>
              <a:rPr lang="en-US" sz="28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</a:br>
            <a:br>
              <a:rPr lang="en-US" sz="36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</a:br>
            <a:r>
              <a:rPr lang="en-US" sz="36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  <a:t>Entry and Growth Strategies</a:t>
            </a:r>
            <a:br>
              <a:rPr lang="en-US" sz="40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</a:br>
            <a:r>
              <a:rPr lang="en-US" sz="40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  <a:t>      </a:t>
            </a:r>
            <a:r>
              <a:rPr lang="en-US" sz="28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  <a:t>Implementation support and guidance</a:t>
            </a:r>
            <a:br>
              <a:rPr lang="en-US" sz="28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</a:br>
            <a:r>
              <a:rPr lang="en-US" sz="36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  <a:t>Gateway to economic development organizations, trade associations, chamber of commerce and stakeholders, investors</a:t>
            </a:r>
            <a:br>
              <a:rPr lang="en-US" sz="36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</a:br>
            <a:br>
              <a:rPr lang="en-US" sz="4000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</a:br>
            <a:endParaRPr lang="en-US" sz="4000" dirty="0">
              <a:latin typeface="AkayaTelivigala" pitchFamily="2" charset="77"/>
              <a:cs typeface="AkayaTelivigala" pitchFamily="2" charset="77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DE9760-2FA4-7C62-0D6B-2B9C02E3C1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15588" y="250825"/>
            <a:ext cx="1501774" cy="1501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8832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6390DE-4CC8-2B7E-4844-CE205AC5A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343024"/>
            <a:ext cx="9601200" cy="828675"/>
          </a:xfrm>
        </p:spPr>
        <p:txBody>
          <a:bodyPr>
            <a:normAutofit fontScale="90000"/>
          </a:bodyPr>
          <a:lstStyle/>
          <a:p>
            <a:r>
              <a:rPr lang="en-US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  <a:t>Why Choose P&amp;S International Strategies? </a:t>
            </a:r>
            <a:br>
              <a:rPr lang="en-US" b="0" i="0" u="none" strike="noStrike" dirty="0">
                <a:solidFill>
                  <a:srgbClr val="374151"/>
                </a:solidFill>
                <a:effectLst/>
                <a:latin typeface="Söhne"/>
              </a:rPr>
            </a:br>
            <a:br>
              <a:rPr lang="en-US" b="0" i="0" u="none" strike="noStrike" dirty="0">
                <a:solidFill>
                  <a:srgbClr val="374151"/>
                </a:solidFill>
                <a:effectLst/>
                <a:latin typeface="Söhne"/>
              </a:rPr>
            </a:br>
            <a:br>
              <a:rPr lang="en-US" b="0" i="0" u="none" strike="noStrike" dirty="0">
                <a:solidFill>
                  <a:srgbClr val="374151"/>
                </a:solidFill>
                <a:effectLst/>
                <a:latin typeface="Söhne"/>
              </a:rPr>
            </a:br>
            <a:r>
              <a:rPr lang="en-US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  <a:t>1. Tailored solutions</a:t>
            </a:r>
            <a:br>
              <a:rPr lang="en-US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</a:br>
            <a:r>
              <a:rPr lang="en-US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  <a:t>2. Extensive market knowledge</a:t>
            </a:r>
            <a:br>
              <a:rPr lang="en-US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</a:br>
            <a:r>
              <a:rPr lang="en-US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  <a:t>3. Proven track record</a:t>
            </a:r>
            <a:br>
              <a:rPr lang="en-US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</a:br>
            <a:r>
              <a:rPr lang="en-US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  <a:t>4. Personalized attention</a:t>
            </a:r>
            <a:br>
              <a:rPr lang="en-US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</a:br>
            <a:br>
              <a:rPr lang="en-US" b="0" i="0" u="none" strike="noStrike" dirty="0">
                <a:solidFill>
                  <a:srgbClr val="374151"/>
                </a:solidFill>
                <a:effectLst/>
                <a:latin typeface="AkayaTelivigala" pitchFamily="2" charset="77"/>
                <a:cs typeface="AkayaTelivigala" pitchFamily="2" charset="77"/>
              </a:rPr>
            </a:br>
            <a:br>
              <a:rPr lang="en-US" b="0" i="0" u="none" strike="noStrike" dirty="0">
                <a:solidFill>
                  <a:srgbClr val="374151"/>
                </a:solidFill>
                <a:effectLst/>
                <a:latin typeface="Söhne"/>
              </a:rPr>
            </a:b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51C776-7C7A-4B17-E50E-0C600C7098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15588" y="250825"/>
            <a:ext cx="1501774" cy="1501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1728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5ECC69-DA12-BEA4-02AF-5F80DBD8E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AkayaTelivigala" pitchFamily="2" charset="77"/>
                <a:cs typeface="AkayaTelivigala" pitchFamily="2" charset="77"/>
              </a:rPr>
              <a:t>CONTACT</a:t>
            </a:r>
            <a:r>
              <a:rPr lang="en-US" dirty="0"/>
              <a:t> </a:t>
            </a:r>
            <a:br>
              <a:rPr lang="en-US" dirty="0"/>
            </a:br>
            <a:br>
              <a:rPr lang="en-US" dirty="0"/>
            </a:br>
            <a:r>
              <a:rPr lang="en-US" dirty="0">
                <a:latin typeface="AkayaTelivigala" pitchFamily="2" charset="77"/>
                <a:cs typeface="AkayaTelivigala" pitchFamily="2" charset="77"/>
              </a:rPr>
              <a:t>John </a:t>
            </a:r>
            <a:r>
              <a:rPr lang="en-US" dirty="0" err="1">
                <a:latin typeface="AkayaTelivigala" pitchFamily="2" charset="77"/>
                <a:cs typeface="AkayaTelivigala" pitchFamily="2" charset="77"/>
              </a:rPr>
              <a:t>Parkerson</a:t>
            </a:r>
            <a:r>
              <a:rPr lang="en-US" dirty="0">
                <a:latin typeface="AkayaTelivigala" pitchFamily="2" charset="77"/>
                <a:cs typeface="AkayaTelivigala" pitchFamily="2" charset="77"/>
              </a:rPr>
              <a:t> – </a:t>
            </a:r>
            <a:br>
              <a:rPr lang="en-US" dirty="0"/>
            </a:br>
            <a:r>
              <a:rPr lang="en-US" dirty="0">
                <a:hlinkClick r:id="rId2"/>
              </a:rPr>
              <a:t>john.parkerson@outlook.com</a:t>
            </a:r>
            <a:br>
              <a:rPr lang="en-US" dirty="0"/>
            </a:br>
            <a:br>
              <a:rPr lang="en-US" dirty="0">
                <a:latin typeface="AkayaTelivigala" pitchFamily="2" charset="77"/>
                <a:cs typeface="AkayaTelivigala" pitchFamily="2" charset="77"/>
              </a:rPr>
            </a:br>
            <a:r>
              <a:rPr lang="en-US" dirty="0">
                <a:latin typeface="AkayaTelivigala" pitchFamily="2" charset="77"/>
                <a:cs typeface="AkayaTelivigala" pitchFamily="2" charset="77"/>
              </a:rPr>
              <a:t>Melinda </a:t>
            </a:r>
            <a:r>
              <a:rPr lang="en-US" dirty="0" err="1">
                <a:latin typeface="AkayaTelivigala" pitchFamily="2" charset="77"/>
                <a:cs typeface="AkayaTelivigala" pitchFamily="2" charset="77"/>
              </a:rPr>
              <a:t>Setenyi</a:t>
            </a:r>
            <a:r>
              <a:rPr lang="en-US" dirty="0">
                <a:latin typeface="AkayaTelivigala" pitchFamily="2" charset="77"/>
                <a:cs typeface="AkayaTelivigala" pitchFamily="2" charset="77"/>
              </a:rPr>
              <a:t> – </a:t>
            </a:r>
            <a:br>
              <a:rPr lang="en-US" dirty="0"/>
            </a:br>
            <a:r>
              <a:rPr lang="en-US" dirty="0">
                <a:hlinkClick r:id="rId3"/>
              </a:rPr>
              <a:t>msetenyi@gmail.com</a:t>
            </a:r>
            <a:br>
              <a:rPr lang="en-US" dirty="0"/>
            </a:br>
            <a:br>
              <a:rPr lang="en-US" dirty="0"/>
            </a:br>
            <a:r>
              <a:rPr lang="en-US" sz="3100" dirty="0">
                <a:hlinkClick r:id="rId4"/>
              </a:rPr>
              <a:t>www.psinternationalstrategies.com</a:t>
            </a:r>
            <a:br>
              <a:rPr lang="en-US" sz="3100" dirty="0"/>
            </a:br>
            <a:br>
              <a:rPr lang="en-US" sz="3100" dirty="0"/>
            </a:br>
            <a:r>
              <a:rPr lang="en-US" sz="3100" dirty="0"/>
              <a:t>Social: </a:t>
            </a:r>
            <a:r>
              <a:rPr lang="en-US" sz="3100" dirty="0">
                <a:hlinkClick r:id="rId5"/>
              </a:rPr>
              <a:t>www.linkedin.com/company/p-s-internationalstrategies</a:t>
            </a:r>
            <a:br>
              <a:rPr lang="en-US" sz="3100" dirty="0"/>
            </a:br>
            <a:br>
              <a:rPr lang="en-US" sz="3100" dirty="0"/>
            </a:br>
            <a:br>
              <a:rPr lang="en-US" dirty="0"/>
            </a:b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C0E3C8-8A01-A715-3C10-B33D22E9FE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7424209" y="1506007"/>
            <a:ext cx="4868332" cy="3651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434395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108</TotalTime>
  <Words>297</Words>
  <Application>Microsoft Macintosh PowerPoint</Application>
  <PresentationFormat>Widescreen</PresentationFormat>
  <Paragraphs>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AkayaTelivigala</vt:lpstr>
      <vt:lpstr>Franklin Gothic Book</vt:lpstr>
      <vt:lpstr>Söhne</vt:lpstr>
      <vt:lpstr>Crop</vt:lpstr>
      <vt:lpstr>P&amp;S International Strategies LLc</vt:lpstr>
      <vt:lpstr>ABOUT US   Founded in 2020 October in Atlanta, GA  Boutique consultancy specializing in strategic business expansion - including entry and growth strategies, market research, strategic planning   Focus on the U.S. and Central European markets (Hungary particularly)    </vt:lpstr>
      <vt:lpstr>OUR TEAM  Over 60 years accumulative business experience in diverse industries  John Parkerson – Co-Founder/Managing Executive  - Over 40 years of in international legal, business and policy experience as counsel in multinational corporate law firm, government and education environments   Melinda Setenyi – Co-Founder/Managing Executive - Extensive experience in business management, marketing and strategic partnership development. Melinda’s international and cross-cultural business immersion extends across three continents in the private business sectors.</vt:lpstr>
      <vt:lpstr>OUR SERVICES  Strategic Planning  Customized market entry and expansion strategies  Market Research  In-depth analysis of target markets  Entry and Growth Strategies       Implementation support and guidance Gateway to economic development organizations, trade associations, chamber of commerce and stakeholders, investors  </vt:lpstr>
      <vt:lpstr>Why Choose P&amp;S International Strategies?    1. Tailored solutions 2. Extensive market knowledge 3. Proven track record 4. Personalized attention   </vt:lpstr>
      <vt:lpstr>CONTACT   John Parkerson –  john.parkerson@outlook.com  Melinda Setenyi –  msetenyi@gmail.com  www.psinternationalstrategies.com  Social: www.linkedin.com/company/p-s-internationalstrategies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P&amp;S International Strategies LLc</dc:title>
  <dc:creator>Melinda Setenyi</dc:creator>
  <cp:lastModifiedBy>Melinda Setenyi</cp:lastModifiedBy>
  <cp:revision>1</cp:revision>
  <dcterms:created xsi:type="dcterms:W3CDTF">2023-09-26T20:14:27Z</dcterms:created>
  <dcterms:modified xsi:type="dcterms:W3CDTF">2023-09-26T22:02:44Z</dcterms:modified>
</cp:coreProperties>
</file>